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264" r:id="rId7"/>
    <p:sldId id="258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97"/>
    <a:srgbClr val="5ACCC0"/>
    <a:srgbClr val="309C9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ft L. (Lee)" userId="6c172944-c310-4710-91f8-4544053d8ad4" providerId="ADAL" clId="{6A48CC3E-1CF7-4DDC-B7E7-B2C9AB279FBC}"/>
    <pc:docChg chg="undo custSel addSld delSld modSld">
      <pc:chgData name="Croft L. (Lee)" userId="6c172944-c310-4710-91f8-4544053d8ad4" providerId="ADAL" clId="{6A48CC3E-1CF7-4DDC-B7E7-B2C9AB279FBC}" dt="2021-09-01T21:59:21.632" v="2950" actId="14100"/>
      <pc:docMkLst>
        <pc:docMk/>
      </pc:docMkLst>
      <pc:sldChg chg="addSp delSp modSp modAnim">
        <pc:chgData name="Croft L. (Lee)" userId="6c172944-c310-4710-91f8-4544053d8ad4" providerId="ADAL" clId="{6A48CC3E-1CF7-4DDC-B7E7-B2C9AB279FBC}" dt="2021-09-01T21:04:07.053" v="2807" actId="113"/>
        <pc:sldMkLst>
          <pc:docMk/>
          <pc:sldMk cId="3233475403" sldId="257"/>
        </pc:sldMkLst>
        <pc:spChg chg="mod">
          <ac:chgData name="Croft L. (Lee)" userId="6c172944-c310-4710-91f8-4544053d8ad4" providerId="ADAL" clId="{6A48CC3E-1CF7-4DDC-B7E7-B2C9AB279FBC}" dt="2021-09-01T20:10:16.339" v="962" actId="1076"/>
          <ac:spMkLst>
            <pc:docMk/>
            <pc:sldMk cId="3233475403" sldId="257"/>
            <ac:spMk id="2" creationId="{DEF6E1F1-5AEF-47A8-9690-0BF85CD8A05C}"/>
          </ac:spMkLst>
        </pc:spChg>
        <pc:spChg chg="mod">
          <ac:chgData name="Croft L. (Lee)" userId="6c172944-c310-4710-91f8-4544053d8ad4" providerId="ADAL" clId="{6A48CC3E-1CF7-4DDC-B7E7-B2C9AB279FBC}" dt="2021-09-01T20:10:19.755" v="963" actId="1076"/>
          <ac:spMkLst>
            <pc:docMk/>
            <pc:sldMk cId="3233475403" sldId="257"/>
            <ac:spMk id="3" creationId="{B3EDF098-4B3E-48E6-8528-E8B5E53B482C}"/>
          </ac:spMkLst>
        </pc:spChg>
        <pc:spChg chg="del">
          <ac:chgData name="Croft L. (Lee)" userId="6c172944-c310-4710-91f8-4544053d8ad4" providerId="ADAL" clId="{6A48CC3E-1CF7-4DDC-B7E7-B2C9AB279FBC}" dt="2021-09-01T20:09:16.459" v="938" actId="478"/>
          <ac:spMkLst>
            <pc:docMk/>
            <pc:sldMk cId="3233475403" sldId="257"/>
            <ac:spMk id="4" creationId="{3FEE9F2D-E21D-42F2-A805-E394E10037AD}"/>
          </ac:spMkLst>
        </pc:spChg>
        <pc:spChg chg="add del">
          <ac:chgData name="Croft L. (Lee)" userId="6c172944-c310-4710-91f8-4544053d8ad4" providerId="ADAL" clId="{6A48CC3E-1CF7-4DDC-B7E7-B2C9AB279FBC}" dt="2021-09-01T19:56:21.298" v="718"/>
          <ac:spMkLst>
            <pc:docMk/>
            <pc:sldMk cId="3233475403" sldId="257"/>
            <ac:spMk id="6" creationId="{DB7FAB97-1DC5-4FB0-994E-E932F11A70FF}"/>
          </ac:spMkLst>
        </pc:spChg>
        <pc:spChg chg="mod">
          <ac:chgData name="Croft L. (Lee)" userId="6c172944-c310-4710-91f8-4544053d8ad4" providerId="ADAL" clId="{6A48CC3E-1CF7-4DDC-B7E7-B2C9AB279FBC}" dt="2021-09-01T20:16:44.651" v="1235" actId="1076"/>
          <ac:spMkLst>
            <pc:docMk/>
            <pc:sldMk cId="3233475403" sldId="257"/>
            <ac:spMk id="12" creationId="{73B4B547-E9DD-4879-AE11-0A458F316AE9}"/>
          </ac:spMkLst>
        </pc:spChg>
        <pc:spChg chg="add mod">
          <ac:chgData name="Croft L. (Lee)" userId="6c172944-c310-4710-91f8-4544053d8ad4" providerId="ADAL" clId="{6A48CC3E-1CF7-4DDC-B7E7-B2C9AB279FBC}" dt="2021-09-01T20:15:19.336" v="1199" actId="1076"/>
          <ac:spMkLst>
            <pc:docMk/>
            <pc:sldMk cId="3233475403" sldId="257"/>
            <ac:spMk id="15" creationId="{5F55213A-A13A-42D5-9CBF-6619D9C3BCC2}"/>
          </ac:spMkLst>
        </pc:spChg>
        <pc:spChg chg="add mod">
          <ac:chgData name="Croft L. (Lee)" userId="6c172944-c310-4710-91f8-4544053d8ad4" providerId="ADAL" clId="{6A48CC3E-1CF7-4DDC-B7E7-B2C9AB279FBC}" dt="2021-09-01T21:04:07.053" v="2807" actId="113"/>
          <ac:spMkLst>
            <pc:docMk/>
            <pc:sldMk cId="3233475403" sldId="257"/>
            <ac:spMk id="16" creationId="{8359E473-68DF-450D-BC8C-838EB904D9FD}"/>
          </ac:spMkLst>
        </pc:spChg>
        <pc:spChg chg="add mod">
          <ac:chgData name="Croft L. (Lee)" userId="6c172944-c310-4710-91f8-4544053d8ad4" providerId="ADAL" clId="{6A48CC3E-1CF7-4DDC-B7E7-B2C9AB279FBC}" dt="2021-09-01T21:03:52.339" v="2806" actId="20577"/>
          <ac:spMkLst>
            <pc:docMk/>
            <pc:sldMk cId="3233475403" sldId="257"/>
            <ac:spMk id="17" creationId="{03137F9B-298B-4B2D-9A26-1F245ECF5D74}"/>
          </ac:spMkLst>
        </pc:spChg>
        <pc:picChg chg="del">
          <ac:chgData name="Croft L. (Lee)" userId="6c172944-c310-4710-91f8-4544053d8ad4" providerId="ADAL" clId="{6A48CC3E-1CF7-4DDC-B7E7-B2C9AB279FBC}" dt="2021-09-01T20:07:00.054" v="932" actId="478"/>
          <ac:picMkLst>
            <pc:docMk/>
            <pc:sldMk cId="3233475403" sldId="257"/>
            <ac:picMk id="9" creationId="{234E51DF-D510-449C-A030-F3A544B7A3C7}"/>
          </ac:picMkLst>
        </pc:picChg>
        <pc:picChg chg="add del mod">
          <ac:chgData name="Croft L. (Lee)" userId="6c172944-c310-4710-91f8-4544053d8ad4" providerId="ADAL" clId="{6A48CC3E-1CF7-4DDC-B7E7-B2C9AB279FBC}" dt="2021-09-01T20:07:02.418" v="933" actId="478"/>
          <ac:picMkLst>
            <pc:docMk/>
            <pc:sldMk cId="3233475403" sldId="257"/>
            <ac:picMk id="13" creationId="{75F3849F-81FA-4B98-A3D5-558E88F90957}"/>
          </ac:picMkLst>
        </pc:picChg>
        <pc:picChg chg="add mod ord">
          <ac:chgData name="Croft L. (Lee)" userId="6c172944-c310-4710-91f8-4544053d8ad4" providerId="ADAL" clId="{6A48CC3E-1CF7-4DDC-B7E7-B2C9AB279FBC}" dt="2021-09-01T20:09:34.338" v="940" actId="14100"/>
          <ac:picMkLst>
            <pc:docMk/>
            <pc:sldMk cId="3233475403" sldId="257"/>
            <ac:picMk id="14" creationId="{B759E919-B485-4986-840D-5C5B99E14991}"/>
          </ac:picMkLst>
        </pc:picChg>
      </pc:sldChg>
      <pc:sldChg chg="addSp delSp modSp delAnim modAnim">
        <pc:chgData name="Croft L. (Lee)" userId="6c172944-c310-4710-91f8-4544053d8ad4" providerId="ADAL" clId="{6A48CC3E-1CF7-4DDC-B7E7-B2C9AB279FBC}" dt="2021-09-01T21:05:22.501" v="2813"/>
        <pc:sldMkLst>
          <pc:docMk/>
          <pc:sldMk cId="1898010169" sldId="258"/>
        </pc:sldMkLst>
        <pc:spChg chg="del">
          <ac:chgData name="Croft L. (Lee)" userId="6c172944-c310-4710-91f8-4544053d8ad4" providerId="ADAL" clId="{6A48CC3E-1CF7-4DDC-B7E7-B2C9AB279FBC}" dt="2021-09-01T19:34:40.594" v="143" actId="478"/>
          <ac:spMkLst>
            <pc:docMk/>
            <pc:sldMk cId="1898010169" sldId="258"/>
            <ac:spMk id="2" creationId="{DEF6E1F1-5AEF-47A8-9690-0BF85CD8A05C}"/>
          </ac:spMkLst>
        </pc:spChg>
        <pc:spChg chg="mod">
          <ac:chgData name="Croft L. (Lee)" userId="6c172944-c310-4710-91f8-4544053d8ad4" providerId="ADAL" clId="{6A48CC3E-1CF7-4DDC-B7E7-B2C9AB279FBC}" dt="2021-09-01T20:23:06.925" v="1303" actId="1076"/>
          <ac:spMkLst>
            <pc:docMk/>
            <pc:sldMk cId="1898010169" sldId="258"/>
            <ac:spMk id="3" creationId="{B3EDF098-4B3E-48E6-8528-E8B5E53B482C}"/>
          </ac:spMkLst>
        </pc:spChg>
        <pc:spChg chg="del">
          <ac:chgData name="Croft L. (Lee)" userId="6c172944-c310-4710-91f8-4544053d8ad4" providerId="ADAL" clId="{6A48CC3E-1CF7-4DDC-B7E7-B2C9AB279FBC}" dt="2021-09-01T19:34:46.217" v="145" actId="478"/>
          <ac:spMkLst>
            <pc:docMk/>
            <pc:sldMk cId="1898010169" sldId="258"/>
            <ac:spMk id="4" creationId="{3FEE9F2D-E21D-42F2-A805-E394E10037AD}"/>
          </ac:spMkLst>
        </pc:spChg>
        <pc:spChg chg="add del mod">
          <ac:chgData name="Croft L. (Lee)" userId="6c172944-c310-4710-91f8-4544053d8ad4" providerId="ADAL" clId="{6A48CC3E-1CF7-4DDC-B7E7-B2C9AB279FBC}" dt="2021-09-01T19:34:43.799" v="144" actId="478"/>
          <ac:spMkLst>
            <pc:docMk/>
            <pc:sldMk cId="1898010169" sldId="258"/>
            <ac:spMk id="9" creationId="{5B9AAFC3-2090-4C64-87FB-BD4F42ED8B51}"/>
          </ac:spMkLst>
        </pc:spChg>
        <pc:spChg chg="add del mod">
          <ac:chgData name="Croft L. (Lee)" userId="6c172944-c310-4710-91f8-4544053d8ad4" providerId="ADAL" clId="{6A48CC3E-1CF7-4DDC-B7E7-B2C9AB279FBC}" dt="2021-09-01T20:22:33.047" v="1296" actId="478"/>
          <ac:spMkLst>
            <pc:docMk/>
            <pc:sldMk cId="1898010169" sldId="258"/>
            <ac:spMk id="11" creationId="{354F18AA-6E55-4747-AA5C-A265A2FF0333}"/>
          </ac:spMkLst>
        </pc:spChg>
        <pc:spChg chg="del">
          <ac:chgData name="Croft L. (Lee)" userId="6c172944-c310-4710-91f8-4544053d8ad4" providerId="ADAL" clId="{6A48CC3E-1CF7-4DDC-B7E7-B2C9AB279FBC}" dt="2021-09-01T19:11:20.094" v="20" actId="478"/>
          <ac:spMkLst>
            <pc:docMk/>
            <pc:sldMk cId="1898010169" sldId="258"/>
            <ac:spMk id="17" creationId="{D610B288-1CE7-49FB-8FDD-BB16893D506E}"/>
          </ac:spMkLst>
        </pc:spChg>
        <pc:spChg chg="del">
          <ac:chgData name="Croft L. (Lee)" userId="6c172944-c310-4710-91f8-4544053d8ad4" providerId="ADAL" clId="{6A48CC3E-1CF7-4DDC-B7E7-B2C9AB279FBC}" dt="2021-09-01T19:11:26.531" v="22" actId="478"/>
          <ac:spMkLst>
            <pc:docMk/>
            <pc:sldMk cId="1898010169" sldId="258"/>
            <ac:spMk id="18" creationId="{EB250FA8-46CA-406C-AE24-FDA0BEC8DC30}"/>
          </ac:spMkLst>
        </pc:spChg>
        <pc:spChg chg="del">
          <ac:chgData name="Croft L. (Lee)" userId="6c172944-c310-4710-91f8-4544053d8ad4" providerId="ADAL" clId="{6A48CC3E-1CF7-4DDC-B7E7-B2C9AB279FBC}" dt="2021-09-01T19:11:30.445" v="24" actId="478"/>
          <ac:spMkLst>
            <pc:docMk/>
            <pc:sldMk cId="1898010169" sldId="258"/>
            <ac:spMk id="19" creationId="{FD9FAB98-4757-471A-9D7A-BBEE9BFA3A7B}"/>
          </ac:spMkLst>
        </pc:spChg>
        <pc:spChg chg="del">
          <ac:chgData name="Croft L. (Lee)" userId="6c172944-c310-4710-91f8-4544053d8ad4" providerId="ADAL" clId="{6A48CC3E-1CF7-4DDC-B7E7-B2C9AB279FBC}" dt="2021-09-01T19:37:12.647" v="264" actId="478"/>
          <ac:spMkLst>
            <pc:docMk/>
            <pc:sldMk cId="1898010169" sldId="258"/>
            <ac:spMk id="20" creationId="{A1BF19B3-B740-4F1C-BB5F-1351F5CF1474}"/>
          </ac:spMkLst>
        </pc:spChg>
        <pc:spChg chg="add del mod">
          <ac:chgData name="Croft L. (Lee)" userId="6c172944-c310-4710-91f8-4544053d8ad4" providerId="ADAL" clId="{6A48CC3E-1CF7-4DDC-B7E7-B2C9AB279FBC}" dt="2021-09-01T19:37:39.649" v="281" actId="478"/>
          <ac:spMkLst>
            <pc:docMk/>
            <pc:sldMk cId="1898010169" sldId="258"/>
            <ac:spMk id="21" creationId="{405637B8-7995-4B54-9303-78277F4C844D}"/>
          </ac:spMkLst>
        </pc:spChg>
        <pc:spChg chg="add mod">
          <ac:chgData name="Croft L. (Lee)" userId="6c172944-c310-4710-91f8-4544053d8ad4" providerId="ADAL" clId="{6A48CC3E-1CF7-4DDC-B7E7-B2C9AB279FBC}" dt="2021-09-01T20:49:13.004" v="2390" actId="1076"/>
          <ac:spMkLst>
            <pc:docMk/>
            <pc:sldMk cId="1898010169" sldId="258"/>
            <ac:spMk id="24" creationId="{8E9CA740-73BE-4807-8282-4D998D677487}"/>
          </ac:spMkLst>
        </pc:spChg>
        <pc:spChg chg="add mod">
          <ac:chgData name="Croft L. (Lee)" userId="6c172944-c310-4710-91f8-4544053d8ad4" providerId="ADAL" clId="{6A48CC3E-1CF7-4DDC-B7E7-B2C9AB279FBC}" dt="2021-09-01T20:49:18.076" v="2391" actId="1076"/>
          <ac:spMkLst>
            <pc:docMk/>
            <pc:sldMk cId="1898010169" sldId="258"/>
            <ac:spMk id="26" creationId="{11297688-1EDB-4D35-A3E8-3FA198D2C09B}"/>
          </ac:spMkLst>
        </pc:spChg>
        <pc:spChg chg="add mod">
          <ac:chgData name="Croft L. (Lee)" userId="6c172944-c310-4710-91f8-4544053d8ad4" providerId="ADAL" clId="{6A48CC3E-1CF7-4DDC-B7E7-B2C9AB279FBC}" dt="2021-09-01T19:59:00.148" v="736" actId="1076"/>
          <ac:spMkLst>
            <pc:docMk/>
            <pc:sldMk cId="1898010169" sldId="258"/>
            <ac:spMk id="28" creationId="{C2D30115-2FE4-443D-B57B-8CB17E9DF1B9}"/>
          </ac:spMkLst>
        </pc:spChg>
        <pc:spChg chg="add mod">
          <ac:chgData name="Croft L. (Lee)" userId="6c172944-c310-4710-91f8-4544053d8ad4" providerId="ADAL" clId="{6A48CC3E-1CF7-4DDC-B7E7-B2C9AB279FBC}" dt="2021-09-01T20:48:57.514" v="2387" actId="1076"/>
          <ac:spMkLst>
            <pc:docMk/>
            <pc:sldMk cId="1898010169" sldId="258"/>
            <ac:spMk id="29" creationId="{3D494A02-4C4F-45A1-BBBD-26523B6BDBD5}"/>
          </ac:spMkLst>
        </pc:spChg>
        <pc:spChg chg="add mod">
          <ac:chgData name="Croft L. (Lee)" userId="6c172944-c310-4710-91f8-4544053d8ad4" providerId="ADAL" clId="{6A48CC3E-1CF7-4DDC-B7E7-B2C9AB279FBC}" dt="2021-09-01T20:49:06.676" v="2389" actId="1037"/>
          <ac:spMkLst>
            <pc:docMk/>
            <pc:sldMk cId="1898010169" sldId="258"/>
            <ac:spMk id="30" creationId="{69D709B4-D68B-4E57-9644-00E2A009D59C}"/>
          </ac:spMkLst>
        </pc:spChg>
        <pc:spChg chg="add mod">
          <ac:chgData name="Croft L. (Lee)" userId="6c172944-c310-4710-91f8-4544053d8ad4" providerId="ADAL" clId="{6A48CC3E-1CF7-4DDC-B7E7-B2C9AB279FBC}" dt="2021-09-01T20:49:29.839" v="2393" actId="1076"/>
          <ac:spMkLst>
            <pc:docMk/>
            <pc:sldMk cId="1898010169" sldId="258"/>
            <ac:spMk id="34" creationId="{06FBF751-17B6-49DB-91D3-BACDEA645569}"/>
          </ac:spMkLst>
        </pc:spChg>
        <pc:spChg chg="add mod">
          <ac:chgData name="Croft L. (Lee)" userId="6c172944-c310-4710-91f8-4544053d8ad4" providerId="ADAL" clId="{6A48CC3E-1CF7-4DDC-B7E7-B2C9AB279FBC}" dt="2021-09-01T20:49:36.030" v="2394" actId="1076"/>
          <ac:spMkLst>
            <pc:docMk/>
            <pc:sldMk cId="1898010169" sldId="258"/>
            <ac:spMk id="35" creationId="{49C9E924-E7BA-4812-A563-9CEDAF75C5FD}"/>
          </ac:spMkLst>
        </pc:spChg>
        <pc:spChg chg="add mod">
          <ac:chgData name="Croft L. (Lee)" userId="6c172944-c310-4710-91f8-4544053d8ad4" providerId="ADAL" clId="{6A48CC3E-1CF7-4DDC-B7E7-B2C9AB279FBC}" dt="2021-09-01T20:49:22.864" v="2392" actId="1076"/>
          <ac:spMkLst>
            <pc:docMk/>
            <pc:sldMk cId="1898010169" sldId="258"/>
            <ac:spMk id="36" creationId="{81192BCC-D146-4524-A596-EBADEAEF7790}"/>
          </ac:spMkLst>
        </pc:spChg>
        <pc:spChg chg="add mod">
          <ac:chgData name="Croft L. (Lee)" userId="6c172944-c310-4710-91f8-4544053d8ad4" providerId="ADAL" clId="{6A48CC3E-1CF7-4DDC-B7E7-B2C9AB279FBC}" dt="2021-09-01T20:06:36.196" v="929" actId="1076"/>
          <ac:spMkLst>
            <pc:docMk/>
            <pc:sldMk cId="1898010169" sldId="258"/>
            <ac:spMk id="38" creationId="{310AC055-8E09-4EB3-8768-F47E7D3D743C}"/>
          </ac:spMkLst>
        </pc:spChg>
        <pc:spChg chg="add mod">
          <ac:chgData name="Croft L. (Lee)" userId="6c172944-c310-4710-91f8-4544053d8ad4" providerId="ADAL" clId="{6A48CC3E-1CF7-4DDC-B7E7-B2C9AB279FBC}" dt="2021-09-01T20:22:52.396" v="1300" actId="1076"/>
          <ac:spMkLst>
            <pc:docMk/>
            <pc:sldMk cId="1898010169" sldId="258"/>
            <ac:spMk id="39" creationId="{329033F9-E3E5-4B95-872C-56E6486A6318}"/>
          </ac:spMkLst>
        </pc:spChg>
        <pc:picChg chg="del">
          <ac:chgData name="Croft L. (Lee)" userId="6c172944-c310-4710-91f8-4544053d8ad4" providerId="ADAL" clId="{6A48CC3E-1CF7-4DDC-B7E7-B2C9AB279FBC}" dt="2021-09-01T19:11:28.232" v="23" actId="478"/>
          <ac:picMkLst>
            <pc:docMk/>
            <pc:sldMk cId="1898010169" sldId="258"/>
            <ac:picMk id="8" creationId="{E5A2E723-6C25-40BB-9A04-B83FD2A0211F}"/>
          </ac:picMkLst>
        </pc:picChg>
        <pc:picChg chg="del">
          <ac:chgData name="Croft L. (Lee)" userId="6c172944-c310-4710-91f8-4544053d8ad4" providerId="ADAL" clId="{6A48CC3E-1CF7-4DDC-B7E7-B2C9AB279FBC}" dt="2021-09-01T19:11:23.804" v="21" actId="478"/>
          <ac:picMkLst>
            <pc:docMk/>
            <pc:sldMk cId="1898010169" sldId="258"/>
            <ac:picMk id="10" creationId="{C2071CEA-C597-44B6-BB09-0F210F54F9B4}"/>
          </ac:picMkLst>
        </pc:picChg>
        <pc:picChg chg="del">
          <ac:chgData name="Croft L. (Lee)" userId="6c172944-c310-4710-91f8-4544053d8ad4" providerId="ADAL" clId="{6A48CC3E-1CF7-4DDC-B7E7-B2C9AB279FBC}" dt="2021-09-01T19:11:17.687" v="19" actId="478"/>
          <ac:picMkLst>
            <pc:docMk/>
            <pc:sldMk cId="1898010169" sldId="258"/>
            <ac:picMk id="12" creationId="{F69C047B-DEF0-4F1B-AAED-7D0BA04DA3EB}"/>
          </ac:picMkLst>
        </pc:picChg>
        <pc:picChg chg="del">
          <ac:chgData name="Croft L. (Lee)" userId="6c172944-c310-4710-91f8-4544053d8ad4" providerId="ADAL" clId="{6A48CC3E-1CF7-4DDC-B7E7-B2C9AB279FBC}" dt="2021-09-01T19:11:15.338" v="18" actId="478"/>
          <ac:picMkLst>
            <pc:docMk/>
            <pc:sldMk cId="1898010169" sldId="258"/>
            <ac:picMk id="14" creationId="{5ED66773-2B96-4772-9F97-39297FA0785A}"/>
          </ac:picMkLst>
        </pc:picChg>
        <pc:picChg chg="mod">
          <ac:chgData name="Croft L. (Lee)" userId="6c172944-c310-4710-91f8-4544053d8ad4" providerId="ADAL" clId="{6A48CC3E-1CF7-4DDC-B7E7-B2C9AB279FBC}" dt="2021-09-01T19:58:12.507" v="726" actId="14100"/>
          <ac:picMkLst>
            <pc:docMk/>
            <pc:sldMk cId="1898010169" sldId="258"/>
            <ac:picMk id="16" creationId="{78524401-9BBF-4A90-9D96-357A00841CCC}"/>
          </ac:picMkLst>
        </pc:picChg>
        <pc:picChg chg="add mod">
          <ac:chgData name="Croft L. (Lee)" userId="6c172944-c310-4710-91f8-4544053d8ad4" providerId="ADAL" clId="{6A48CC3E-1CF7-4DDC-B7E7-B2C9AB279FBC}" dt="2021-09-01T20:06:10.712" v="925" actId="1037"/>
          <ac:picMkLst>
            <pc:docMk/>
            <pc:sldMk cId="1898010169" sldId="258"/>
            <ac:picMk id="22" creationId="{5A739870-60FC-4479-AE80-2827F50910B5}"/>
          </ac:picMkLst>
        </pc:picChg>
        <pc:picChg chg="add mod">
          <ac:chgData name="Croft L. (Lee)" userId="6c172944-c310-4710-91f8-4544053d8ad4" providerId="ADAL" clId="{6A48CC3E-1CF7-4DDC-B7E7-B2C9AB279FBC}" dt="2021-09-01T20:06:16.833" v="926" actId="14100"/>
          <ac:picMkLst>
            <pc:docMk/>
            <pc:sldMk cId="1898010169" sldId="258"/>
            <ac:picMk id="23" creationId="{20466ADA-DD85-4918-83C1-3E722F7DD647}"/>
          </ac:picMkLst>
        </pc:picChg>
        <pc:picChg chg="add mod">
          <ac:chgData name="Croft L. (Lee)" userId="6c172944-c310-4710-91f8-4544053d8ad4" providerId="ADAL" clId="{6A48CC3E-1CF7-4DDC-B7E7-B2C9AB279FBC}" dt="2021-09-01T20:03:06.272" v="838" actId="1035"/>
          <ac:picMkLst>
            <pc:docMk/>
            <pc:sldMk cId="1898010169" sldId="258"/>
            <ac:picMk id="25" creationId="{1F69FFE3-37E8-4C7B-A2BA-625648C41802}"/>
          </ac:picMkLst>
        </pc:picChg>
        <pc:picChg chg="add mod">
          <ac:chgData name="Croft L. (Lee)" userId="6c172944-c310-4710-91f8-4544053d8ad4" providerId="ADAL" clId="{6A48CC3E-1CF7-4DDC-B7E7-B2C9AB279FBC}" dt="2021-09-01T20:02:29.579" v="786" actId="14100"/>
          <ac:picMkLst>
            <pc:docMk/>
            <pc:sldMk cId="1898010169" sldId="258"/>
            <ac:picMk id="27" creationId="{41F5448A-BFBD-43EE-AB7E-3287E8436415}"/>
          </ac:picMkLst>
        </pc:picChg>
        <pc:picChg chg="add mod">
          <ac:chgData name="Croft L. (Lee)" userId="6c172944-c310-4710-91f8-4544053d8ad4" providerId="ADAL" clId="{6A48CC3E-1CF7-4DDC-B7E7-B2C9AB279FBC}" dt="2021-09-01T20:06:25.608" v="927" actId="1037"/>
          <ac:picMkLst>
            <pc:docMk/>
            <pc:sldMk cId="1898010169" sldId="258"/>
            <ac:picMk id="31" creationId="{1333C5BF-A777-4658-A506-80DD632BB16A}"/>
          </ac:picMkLst>
        </pc:picChg>
        <pc:picChg chg="add mod">
          <ac:chgData name="Croft L. (Lee)" userId="6c172944-c310-4710-91f8-4544053d8ad4" providerId="ADAL" clId="{6A48CC3E-1CF7-4DDC-B7E7-B2C9AB279FBC}" dt="2021-09-01T20:02:10.949" v="783" actId="14100"/>
          <ac:picMkLst>
            <pc:docMk/>
            <pc:sldMk cId="1898010169" sldId="258"/>
            <ac:picMk id="32" creationId="{3DCE2940-1AB2-43FF-B42A-4CC13DFB7833}"/>
          </ac:picMkLst>
        </pc:picChg>
        <pc:picChg chg="add mod">
          <ac:chgData name="Croft L. (Lee)" userId="6c172944-c310-4710-91f8-4544053d8ad4" providerId="ADAL" clId="{6A48CC3E-1CF7-4DDC-B7E7-B2C9AB279FBC}" dt="2021-09-01T20:01:45.273" v="779" actId="1076"/>
          <ac:picMkLst>
            <pc:docMk/>
            <pc:sldMk cId="1898010169" sldId="258"/>
            <ac:picMk id="33" creationId="{ADAD5F20-BF36-4E49-AFC8-BE09B021E1B6}"/>
          </ac:picMkLst>
        </pc:picChg>
        <pc:picChg chg="add mod">
          <ac:chgData name="Croft L. (Lee)" userId="6c172944-c310-4710-91f8-4544053d8ad4" providerId="ADAL" clId="{6A48CC3E-1CF7-4DDC-B7E7-B2C9AB279FBC}" dt="2021-09-01T20:06:30.937" v="928" actId="1076"/>
          <ac:picMkLst>
            <pc:docMk/>
            <pc:sldMk cId="1898010169" sldId="258"/>
            <ac:picMk id="37" creationId="{0144904E-8614-4690-9499-285AEF6FF12D}"/>
          </ac:picMkLst>
        </pc:picChg>
        <pc:cxnChg chg="del">
          <ac:chgData name="Croft L. (Lee)" userId="6c172944-c310-4710-91f8-4544053d8ad4" providerId="ADAL" clId="{6A48CC3E-1CF7-4DDC-B7E7-B2C9AB279FBC}" dt="2021-09-01T19:57:14.859" v="722" actId="478"/>
          <ac:cxnSpMkLst>
            <pc:docMk/>
            <pc:sldMk cId="1898010169" sldId="258"/>
            <ac:cxnSpMk id="7" creationId="{93430690-2580-4FDD-8172-6CD36528ACCC}"/>
          </ac:cxnSpMkLst>
        </pc:cxnChg>
      </pc:sldChg>
      <pc:sldChg chg="addSp delSp modSp delAnim modAnim">
        <pc:chgData name="Croft L. (Lee)" userId="6c172944-c310-4710-91f8-4544053d8ad4" providerId="ADAL" clId="{6A48CC3E-1CF7-4DDC-B7E7-B2C9AB279FBC}" dt="2021-09-01T21:08:56.025" v="2912"/>
        <pc:sldMkLst>
          <pc:docMk/>
          <pc:sldMk cId="1764488709" sldId="261"/>
        </pc:sldMkLst>
        <pc:spChg chg="del">
          <ac:chgData name="Croft L. (Lee)" userId="6c172944-c310-4710-91f8-4544053d8ad4" providerId="ADAL" clId="{6A48CC3E-1CF7-4DDC-B7E7-B2C9AB279FBC}" dt="2021-09-01T19:17:01.675" v="54" actId="478"/>
          <ac:spMkLst>
            <pc:docMk/>
            <pc:sldMk cId="1764488709" sldId="261"/>
            <ac:spMk id="2" creationId="{DEF6E1F1-5AEF-47A8-9690-0BF85CD8A05C}"/>
          </ac:spMkLst>
        </pc:spChg>
        <pc:spChg chg="del mod">
          <ac:chgData name="Croft L. (Lee)" userId="6c172944-c310-4710-91f8-4544053d8ad4" providerId="ADAL" clId="{6A48CC3E-1CF7-4DDC-B7E7-B2C9AB279FBC}" dt="2021-09-01T19:32:08.172" v="128" actId="478"/>
          <ac:spMkLst>
            <pc:docMk/>
            <pc:sldMk cId="1764488709" sldId="261"/>
            <ac:spMk id="3" creationId="{B3EDF098-4B3E-48E6-8528-E8B5E53B482C}"/>
          </ac:spMkLst>
        </pc:spChg>
        <pc:spChg chg="del">
          <ac:chgData name="Croft L. (Lee)" userId="6c172944-c310-4710-91f8-4544053d8ad4" providerId="ADAL" clId="{6A48CC3E-1CF7-4DDC-B7E7-B2C9AB279FBC}" dt="2021-09-01T19:16:59.609" v="53" actId="478"/>
          <ac:spMkLst>
            <pc:docMk/>
            <pc:sldMk cId="1764488709" sldId="261"/>
            <ac:spMk id="4" creationId="{3FEE9F2D-E21D-42F2-A805-E394E10037AD}"/>
          </ac:spMkLst>
        </pc:spChg>
        <pc:spChg chg="add del mod">
          <ac:chgData name="Croft L. (Lee)" userId="6c172944-c310-4710-91f8-4544053d8ad4" providerId="ADAL" clId="{6A48CC3E-1CF7-4DDC-B7E7-B2C9AB279FBC}" dt="2021-09-01T19:17:04.965" v="55" actId="478"/>
          <ac:spMkLst>
            <pc:docMk/>
            <pc:sldMk cId="1764488709" sldId="261"/>
            <ac:spMk id="9" creationId="{DAA7F347-4F05-4C56-B0E7-DAF89FBC2510}"/>
          </ac:spMkLst>
        </pc:spChg>
        <pc:spChg chg="del">
          <ac:chgData name="Croft L. (Lee)" userId="6c172944-c310-4710-91f8-4544053d8ad4" providerId="ADAL" clId="{6A48CC3E-1CF7-4DDC-B7E7-B2C9AB279FBC}" dt="2021-09-01T19:12:11.370" v="28" actId="478"/>
          <ac:spMkLst>
            <pc:docMk/>
            <pc:sldMk cId="1764488709" sldId="261"/>
            <ac:spMk id="17" creationId="{D610B288-1CE7-49FB-8FDD-BB16893D506E}"/>
          </ac:spMkLst>
        </pc:spChg>
        <pc:spChg chg="del mod">
          <ac:chgData name="Croft L. (Lee)" userId="6c172944-c310-4710-91f8-4544053d8ad4" providerId="ADAL" clId="{6A48CC3E-1CF7-4DDC-B7E7-B2C9AB279FBC}" dt="2021-09-01T19:41:20.301" v="491" actId="478"/>
          <ac:spMkLst>
            <pc:docMk/>
            <pc:sldMk cId="1764488709" sldId="261"/>
            <ac:spMk id="19" creationId="{FD9FAB98-4757-471A-9D7A-BBEE9BFA3A7B}"/>
          </ac:spMkLst>
        </pc:spChg>
        <pc:spChg chg="add mod">
          <ac:chgData name="Croft L. (Lee)" userId="6c172944-c310-4710-91f8-4544053d8ad4" providerId="ADAL" clId="{6A48CC3E-1CF7-4DDC-B7E7-B2C9AB279FBC}" dt="2021-09-01T19:48:35.700" v="613" actId="207"/>
          <ac:spMkLst>
            <pc:docMk/>
            <pc:sldMk cId="1764488709" sldId="261"/>
            <ac:spMk id="20" creationId="{BF403158-855B-4B27-A22D-73943E5D2405}"/>
          </ac:spMkLst>
        </pc:spChg>
        <pc:spChg chg="add del mod">
          <ac:chgData name="Croft L. (Lee)" userId="6c172944-c310-4710-91f8-4544053d8ad4" providerId="ADAL" clId="{6A48CC3E-1CF7-4DDC-B7E7-B2C9AB279FBC}" dt="2021-09-01T19:40:51.428" v="450" actId="478"/>
          <ac:spMkLst>
            <pc:docMk/>
            <pc:sldMk cId="1764488709" sldId="261"/>
            <ac:spMk id="22" creationId="{6B1CCDB7-85E4-4053-B8D4-74F672E9578F}"/>
          </ac:spMkLst>
        </pc:spChg>
        <pc:spChg chg="add del mod">
          <ac:chgData name="Croft L. (Lee)" userId="6c172944-c310-4710-91f8-4544053d8ad4" providerId="ADAL" clId="{6A48CC3E-1CF7-4DDC-B7E7-B2C9AB279FBC}" dt="2021-09-01T19:40:33.893" v="431" actId="478"/>
          <ac:spMkLst>
            <pc:docMk/>
            <pc:sldMk cId="1764488709" sldId="261"/>
            <ac:spMk id="25" creationId="{222FF5FB-BE77-4B27-A26E-B4473865EA23}"/>
          </ac:spMkLst>
        </pc:spChg>
        <pc:spChg chg="add del mod">
          <ac:chgData name="Croft L. (Lee)" userId="6c172944-c310-4710-91f8-4544053d8ad4" providerId="ADAL" clId="{6A48CC3E-1CF7-4DDC-B7E7-B2C9AB279FBC}" dt="2021-09-01T19:41:43.625" v="515" actId="478"/>
          <ac:spMkLst>
            <pc:docMk/>
            <pc:sldMk cId="1764488709" sldId="261"/>
            <ac:spMk id="26" creationId="{579935DB-DB94-4E1E-9CF8-D52BAB38F81C}"/>
          </ac:spMkLst>
        </pc:spChg>
        <pc:spChg chg="add mod">
          <ac:chgData name="Croft L. (Lee)" userId="6c172944-c310-4710-91f8-4544053d8ad4" providerId="ADAL" clId="{6A48CC3E-1CF7-4DDC-B7E7-B2C9AB279FBC}" dt="2021-09-01T20:51:29.887" v="2423" actId="1076"/>
          <ac:spMkLst>
            <pc:docMk/>
            <pc:sldMk cId="1764488709" sldId="261"/>
            <ac:spMk id="27" creationId="{49CA7BA8-E239-49BD-962C-F32E3FF45838}"/>
          </ac:spMkLst>
        </pc:spChg>
        <pc:spChg chg="del">
          <ac:chgData name="Croft L. (Lee)" userId="6c172944-c310-4710-91f8-4544053d8ad4" providerId="ADAL" clId="{6A48CC3E-1CF7-4DDC-B7E7-B2C9AB279FBC}" dt="2021-09-01T19:39:56.978" v="380" actId="478"/>
          <ac:spMkLst>
            <pc:docMk/>
            <pc:sldMk cId="1764488709" sldId="261"/>
            <ac:spMk id="29" creationId="{B537DE2C-068A-4B38-8475-3C5903009B2C}"/>
          </ac:spMkLst>
        </pc:spChg>
        <pc:spChg chg="del">
          <ac:chgData name="Croft L. (Lee)" userId="6c172944-c310-4710-91f8-4544053d8ad4" providerId="ADAL" clId="{6A48CC3E-1CF7-4DDC-B7E7-B2C9AB279FBC}" dt="2021-09-01T19:40:05.650" v="382" actId="478"/>
          <ac:spMkLst>
            <pc:docMk/>
            <pc:sldMk cId="1764488709" sldId="261"/>
            <ac:spMk id="30" creationId="{296E4B74-E486-4328-A80F-FC4377518BFE}"/>
          </ac:spMkLst>
        </pc:spChg>
        <pc:spChg chg="del">
          <ac:chgData name="Croft L. (Lee)" userId="6c172944-c310-4710-91f8-4544053d8ad4" providerId="ADAL" clId="{6A48CC3E-1CF7-4DDC-B7E7-B2C9AB279FBC}" dt="2021-09-01T19:40:18.919" v="412" actId="478"/>
          <ac:spMkLst>
            <pc:docMk/>
            <pc:sldMk cId="1764488709" sldId="261"/>
            <ac:spMk id="31" creationId="{51494FA8-C2EA-458C-9DC1-AE0CD8E15711}"/>
          </ac:spMkLst>
        </pc:spChg>
        <pc:spChg chg="add mod">
          <ac:chgData name="Croft L. (Lee)" userId="6c172944-c310-4710-91f8-4544053d8ad4" providerId="ADAL" clId="{6A48CC3E-1CF7-4DDC-B7E7-B2C9AB279FBC}" dt="2021-09-01T20:51:03.037" v="2420" actId="1076"/>
          <ac:spMkLst>
            <pc:docMk/>
            <pc:sldMk cId="1764488709" sldId="261"/>
            <ac:spMk id="32" creationId="{1B680F0C-16E8-4CCA-AB37-E18271D19AC2}"/>
          </ac:spMkLst>
        </pc:spChg>
        <pc:spChg chg="add mod">
          <ac:chgData name="Croft L. (Lee)" userId="6c172944-c310-4710-91f8-4544053d8ad4" providerId="ADAL" clId="{6A48CC3E-1CF7-4DDC-B7E7-B2C9AB279FBC}" dt="2021-09-01T20:51:11.841" v="2421" actId="1076"/>
          <ac:spMkLst>
            <pc:docMk/>
            <pc:sldMk cId="1764488709" sldId="261"/>
            <ac:spMk id="33" creationId="{2E7E6562-BFD9-47FD-9C0E-CAD5FEEE7174}"/>
          </ac:spMkLst>
        </pc:spChg>
        <pc:spChg chg="add mod">
          <ac:chgData name="Croft L. (Lee)" userId="6c172944-c310-4710-91f8-4544053d8ad4" providerId="ADAL" clId="{6A48CC3E-1CF7-4DDC-B7E7-B2C9AB279FBC}" dt="2021-09-01T20:51:44.109" v="2425" actId="1076"/>
          <ac:spMkLst>
            <pc:docMk/>
            <pc:sldMk cId="1764488709" sldId="261"/>
            <ac:spMk id="34" creationId="{6FDC8066-1A5A-46CE-8DF7-E49000A19953}"/>
          </ac:spMkLst>
        </pc:spChg>
        <pc:spChg chg="add mod">
          <ac:chgData name="Croft L. (Lee)" userId="6c172944-c310-4710-91f8-4544053d8ad4" providerId="ADAL" clId="{6A48CC3E-1CF7-4DDC-B7E7-B2C9AB279FBC}" dt="2021-09-01T20:50:43.122" v="2412" actId="1076"/>
          <ac:spMkLst>
            <pc:docMk/>
            <pc:sldMk cId="1764488709" sldId="261"/>
            <ac:spMk id="35" creationId="{AF396079-6F0D-4788-8DA9-B763D76B71EB}"/>
          </ac:spMkLst>
        </pc:spChg>
        <pc:spChg chg="add mod">
          <ac:chgData name="Croft L. (Lee)" userId="6c172944-c310-4710-91f8-4544053d8ad4" providerId="ADAL" clId="{6A48CC3E-1CF7-4DDC-B7E7-B2C9AB279FBC}" dt="2021-09-01T20:51:38.247" v="2424" actId="1076"/>
          <ac:spMkLst>
            <pc:docMk/>
            <pc:sldMk cId="1764488709" sldId="261"/>
            <ac:spMk id="36" creationId="{3F9A87DD-CB67-4578-96C2-DF69777D1A8B}"/>
          </ac:spMkLst>
        </pc:spChg>
        <pc:spChg chg="add mod ord">
          <ac:chgData name="Croft L. (Lee)" userId="6c172944-c310-4710-91f8-4544053d8ad4" providerId="ADAL" clId="{6A48CC3E-1CF7-4DDC-B7E7-B2C9AB279FBC}" dt="2021-09-01T20:51:23.704" v="2422" actId="1076"/>
          <ac:spMkLst>
            <pc:docMk/>
            <pc:sldMk cId="1764488709" sldId="261"/>
            <ac:spMk id="37" creationId="{D50347CC-A4C4-4267-AA7E-EE611425BCC6}"/>
          </ac:spMkLst>
        </pc:spChg>
        <pc:spChg chg="add mod">
          <ac:chgData name="Croft L. (Lee)" userId="6c172944-c310-4710-91f8-4544053d8ad4" providerId="ADAL" clId="{6A48CC3E-1CF7-4DDC-B7E7-B2C9AB279FBC}" dt="2021-09-01T21:08:41.178" v="2910" actId="20577"/>
          <ac:spMkLst>
            <pc:docMk/>
            <pc:sldMk cId="1764488709" sldId="261"/>
            <ac:spMk id="38" creationId="{25ED783D-D522-496E-8C56-9FD9135F1F09}"/>
          </ac:spMkLst>
        </pc:spChg>
        <pc:picChg chg="mod">
          <ac:chgData name="Croft L. (Lee)" userId="6c172944-c310-4710-91f8-4544053d8ad4" providerId="ADAL" clId="{6A48CC3E-1CF7-4DDC-B7E7-B2C9AB279FBC}" dt="2021-09-01T19:44:19.408" v="548" actId="14100"/>
          <ac:picMkLst>
            <pc:docMk/>
            <pc:sldMk cId="1764488709" sldId="261"/>
            <ac:picMk id="8" creationId="{CEFCD36B-0104-44CA-9A4F-1644CE95A58C}"/>
          </ac:picMkLst>
        </pc:picChg>
        <pc:picChg chg="mod">
          <ac:chgData name="Croft L. (Lee)" userId="6c172944-c310-4710-91f8-4544053d8ad4" providerId="ADAL" clId="{6A48CC3E-1CF7-4DDC-B7E7-B2C9AB279FBC}" dt="2021-09-01T20:50:53.633" v="2418" actId="1076"/>
          <ac:picMkLst>
            <pc:docMk/>
            <pc:sldMk cId="1764488709" sldId="261"/>
            <ac:picMk id="11" creationId="{32312BA3-2CDC-4FAF-B56E-771100C165D6}"/>
          </ac:picMkLst>
        </pc:picChg>
        <pc:picChg chg="mod">
          <ac:chgData name="Croft L. (Lee)" userId="6c172944-c310-4710-91f8-4544053d8ad4" providerId="ADAL" clId="{6A48CC3E-1CF7-4DDC-B7E7-B2C9AB279FBC}" dt="2021-09-01T19:44:28.005" v="550" actId="14100"/>
          <ac:picMkLst>
            <pc:docMk/>
            <pc:sldMk cId="1764488709" sldId="261"/>
            <ac:picMk id="14" creationId="{C31D9837-BF79-4766-91DF-4401E3F62B64}"/>
          </ac:picMkLst>
        </pc:picChg>
        <pc:picChg chg="del">
          <ac:chgData name="Croft L. (Lee)" userId="6c172944-c310-4710-91f8-4544053d8ad4" providerId="ADAL" clId="{6A48CC3E-1CF7-4DDC-B7E7-B2C9AB279FBC}" dt="2021-09-01T19:12:04.943" v="27" actId="478"/>
          <ac:picMkLst>
            <pc:docMk/>
            <pc:sldMk cId="1764488709" sldId="261"/>
            <ac:picMk id="16" creationId="{77D73BAE-E963-44C6-852C-EC9CEA02CDA3}"/>
          </ac:picMkLst>
        </pc:picChg>
        <pc:picChg chg="add mod">
          <ac:chgData name="Croft L. (Lee)" userId="6c172944-c310-4710-91f8-4544053d8ad4" providerId="ADAL" clId="{6A48CC3E-1CF7-4DDC-B7E7-B2C9AB279FBC}" dt="2021-09-01T20:50:51.002" v="2417" actId="1076"/>
          <ac:picMkLst>
            <pc:docMk/>
            <pc:sldMk cId="1764488709" sldId="261"/>
            <ac:picMk id="18" creationId="{F54D62B0-4F6C-41D2-A481-96DD7E7AE655}"/>
          </ac:picMkLst>
        </pc:picChg>
        <pc:picChg chg="add mod">
          <ac:chgData name="Croft L. (Lee)" userId="6c172944-c310-4710-91f8-4544053d8ad4" providerId="ADAL" clId="{6A48CC3E-1CF7-4DDC-B7E7-B2C9AB279FBC}" dt="2021-09-01T19:44:06.338" v="546" actId="1076"/>
          <ac:picMkLst>
            <pc:docMk/>
            <pc:sldMk cId="1764488709" sldId="261"/>
            <ac:picMk id="21" creationId="{E7505A3E-74A0-4BC3-8390-05B150C0D443}"/>
          </ac:picMkLst>
        </pc:picChg>
        <pc:picChg chg="add mod">
          <ac:chgData name="Croft L. (Lee)" userId="6c172944-c310-4710-91f8-4544053d8ad4" providerId="ADAL" clId="{6A48CC3E-1CF7-4DDC-B7E7-B2C9AB279FBC}" dt="2021-09-01T19:47:07.267" v="586" actId="1076"/>
          <ac:picMkLst>
            <pc:docMk/>
            <pc:sldMk cId="1764488709" sldId="261"/>
            <ac:picMk id="23" creationId="{3F917930-95DB-46C9-915E-BB402CC022C6}"/>
          </ac:picMkLst>
        </pc:picChg>
        <pc:picChg chg="add mod">
          <ac:chgData name="Croft L. (Lee)" userId="6c172944-c310-4710-91f8-4544053d8ad4" providerId="ADAL" clId="{6A48CC3E-1CF7-4DDC-B7E7-B2C9AB279FBC}" dt="2021-09-01T20:50:56.960" v="2419" actId="1076"/>
          <ac:picMkLst>
            <pc:docMk/>
            <pc:sldMk cId="1764488709" sldId="261"/>
            <ac:picMk id="24" creationId="{35D3D6CA-1F42-4844-ABB0-17146BB01BC3}"/>
          </ac:picMkLst>
        </pc:picChg>
        <pc:picChg chg="mod">
          <ac:chgData name="Croft L. (Lee)" userId="6c172944-c310-4710-91f8-4544053d8ad4" providerId="ADAL" clId="{6A48CC3E-1CF7-4DDC-B7E7-B2C9AB279FBC}" dt="2021-09-01T20:50:45.821" v="2416" actId="1036"/>
          <ac:picMkLst>
            <pc:docMk/>
            <pc:sldMk cId="1764488709" sldId="261"/>
            <ac:picMk id="28" creationId="{421B4550-C318-47F5-9CAD-389B9629DCD9}"/>
          </ac:picMkLst>
        </pc:picChg>
        <pc:cxnChg chg="del">
          <ac:chgData name="Croft L. (Lee)" userId="6c172944-c310-4710-91f8-4544053d8ad4" providerId="ADAL" clId="{6A48CC3E-1CF7-4DDC-B7E7-B2C9AB279FBC}" dt="2021-09-01T19:45:14.387" v="559" actId="478"/>
          <ac:cxnSpMkLst>
            <pc:docMk/>
            <pc:sldMk cId="1764488709" sldId="261"/>
            <ac:cxnSpMk id="7" creationId="{93430690-2580-4FDD-8172-6CD36528ACCC}"/>
          </ac:cxnSpMkLst>
        </pc:cxnChg>
      </pc:sldChg>
      <pc:sldChg chg="addSp delSp modSp delAnim modAnim">
        <pc:chgData name="Croft L. (Lee)" userId="6c172944-c310-4710-91f8-4544053d8ad4" providerId="ADAL" clId="{6A48CC3E-1CF7-4DDC-B7E7-B2C9AB279FBC}" dt="2021-09-01T21:55:17.665" v="2927" actId="27636"/>
        <pc:sldMkLst>
          <pc:docMk/>
          <pc:sldMk cId="126695150" sldId="262"/>
        </pc:sldMkLst>
        <pc:spChg chg="del">
          <ac:chgData name="Croft L. (Lee)" userId="6c172944-c310-4710-91f8-4544053d8ad4" providerId="ADAL" clId="{6A48CC3E-1CF7-4DDC-B7E7-B2C9AB279FBC}" dt="2021-09-01T20:25:22.376" v="1304" actId="478"/>
          <ac:spMkLst>
            <pc:docMk/>
            <pc:sldMk cId="126695150" sldId="262"/>
            <ac:spMk id="2" creationId="{DEF6E1F1-5AEF-47A8-9690-0BF85CD8A05C}"/>
          </ac:spMkLst>
        </pc:spChg>
        <pc:spChg chg="del">
          <ac:chgData name="Croft L. (Lee)" userId="6c172944-c310-4710-91f8-4544053d8ad4" providerId="ADAL" clId="{6A48CC3E-1CF7-4DDC-B7E7-B2C9AB279FBC}" dt="2021-09-01T20:25:44.159" v="1311" actId="478"/>
          <ac:spMkLst>
            <pc:docMk/>
            <pc:sldMk cId="126695150" sldId="262"/>
            <ac:spMk id="3" creationId="{B3EDF098-4B3E-48E6-8528-E8B5E53B482C}"/>
          </ac:spMkLst>
        </pc:spChg>
        <pc:spChg chg="del">
          <ac:chgData name="Croft L. (Lee)" userId="6c172944-c310-4710-91f8-4544053d8ad4" providerId="ADAL" clId="{6A48CC3E-1CF7-4DDC-B7E7-B2C9AB279FBC}" dt="2021-09-01T20:25:27.437" v="1306" actId="478"/>
          <ac:spMkLst>
            <pc:docMk/>
            <pc:sldMk cId="126695150" sldId="262"/>
            <ac:spMk id="4" creationId="{3FEE9F2D-E21D-42F2-A805-E394E10037AD}"/>
          </ac:spMkLst>
        </pc:spChg>
        <pc:spChg chg="add del mod">
          <ac:chgData name="Croft L. (Lee)" userId="6c172944-c310-4710-91f8-4544053d8ad4" providerId="ADAL" clId="{6A48CC3E-1CF7-4DDC-B7E7-B2C9AB279FBC}" dt="2021-09-01T20:25:24.820" v="1305" actId="478"/>
          <ac:spMkLst>
            <pc:docMk/>
            <pc:sldMk cId="126695150" sldId="262"/>
            <ac:spMk id="9" creationId="{9A436AAB-7B87-48B6-8EE6-81012DFC911D}"/>
          </ac:spMkLst>
        </pc:spChg>
        <pc:spChg chg="add del mod">
          <ac:chgData name="Croft L. (Lee)" userId="6c172944-c310-4710-91f8-4544053d8ad4" providerId="ADAL" clId="{6A48CC3E-1CF7-4DDC-B7E7-B2C9AB279FBC}" dt="2021-09-01T20:25:56.840" v="1312" actId="478"/>
          <ac:spMkLst>
            <pc:docMk/>
            <pc:sldMk cId="126695150" sldId="262"/>
            <ac:spMk id="13" creationId="{E5409362-8CB8-4468-AABB-CDFED8DDD259}"/>
          </ac:spMkLst>
        </pc:spChg>
        <pc:spChg chg="add mod">
          <ac:chgData name="Croft L. (Lee)" userId="6c172944-c310-4710-91f8-4544053d8ad4" providerId="ADAL" clId="{6A48CC3E-1CF7-4DDC-B7E7-B2C9AB279FBC}" dt="2021-09-01T21:09:39.279" v="2915" actId="20577"/>
          <ac:spMkLst>
            <pc:docMk/>
            <pc:sldMk cId="126695150" sldId="262"/>
            <ac:spMk id="21" creationId="{6CC7E273-B29E-42A8-982C-0D38ED93183D}"/>
          </ac:spMkLst>
        </pc:spChg>
        <pc:spChg chg="add mod">
          <ac:chgData name="Croft L. (Lee)" userId="6c172944-c310-4710-91f8-4544053d8ad4" providerId="ADAL" clId="{6A48CC3E-1CF7-4DDC-B7E7-B2C9AB279FBC}" dt="2021-09-01T21:55:17.665" v="2927" actId="27636"/>
          <ac:spMkLst>
            <pc:docMk/>
            <pc:sldMk cId="126695150" sldId="262"/>
            <ac:spMk id="22" creationId="{3C895602-E444-44E2-AAD2-75B67A8894C2}"/>
          </ac:spMkLst>
        </pc:spChg>
        <pc:spChg chg="add mod">
          <ac:chgData name="Croft L. (Lee)" userId="6c172944-c310-4710-91f8-4544053d8ad4" providerId="ADAL" clId="{6A48CC3E-1CF7-4DDC-B7E7-B2C9AB279FBC}" dt="2021-09-01T20:44:25.354" v="2312" actId="20577"/>
          <ac:spMkLst>
            <pc:docMk/>
            <pc:sldMk cId="126695150" sldId="262"/>
            <ac:spMk id="23" creationId="{8A4AC6AD-8599-4463-810B-4AA1CABA3C85}"/>
          </ac:spMkLst>
        </pc:spChg>
        <pc:spChg chg="add mod">
          <ac:chgData name="Croft L. (Lee)" userId="6c172944-c310-4710-91f8-4544053d8ad4" providerId="ADAL" clId="{6A48CC3E-1CF7-4DDC-B7E7-B2C9AB279FBC}" dt="2021-09-01T20:43:25.631" v="2284" actId="20577"/>
          <ac:spMkLst>
            <pc:docMk/>
            <pc:sldMk cId="126695150" sldId="262"/>
            <ac:spMk id="25" creationId="{3844E47F-E3CF-4D8F-AACA-D2B4A0EE7F9A}"/>
          </ac:spMkLst>
        </pc:spChg>
        <pc:spChg chg="del">
          <ac:chgData name="Croft L. (Lee)" userId="6c172944-c310-4710-91f8-4544053d8ad4" providerId="ADAL" clId="{6A48CC3E-1CF7-4DDC-B7E7-B2C9AB279FBC}" dt="2021-09-01T19:12:45.850" v="44" actId="478"/>
          <ac:spMkLst>
            <pc:docMk/>
            <pc:sldMk cId="126695150" sldId="262"/>
            <ac:spMk id="27" creationId="{18A090FF-64FB-4EB9-AF41-CF9C719527C5}"/>
          </ac:spMkLst>
        </pc:spChg>
        <pc:spChg chg="del">
          <ac:chgData name="Croft L. (Lee)" userId="6c172944-c310-4710-91f8-4544053d8ad4" providerId="ADAL" clId="{6A48CC3E-1CF7-4DDC-B7E7-B2C9AB279FBC}" dt="2021-09-01T19:12:38.111" v="41" actId="478"/>
          <ac:spMkLst>
            <pc:docMk/>
            <pc:sldMk cId="126695150" sldId="262"/>
            <ac:spMk id="28" creationId="{CFCE5491-50F5-4DEE-9470-83307E23604D}"/>
          </ac:spMkLst>
        </pc:spChg>
        <pc:spChg chg="del">
          <ac:chgData name="Croft L. (Lee)" userId="6c172944-c310-4710-91f8-4544053d8ad4" providerId="ADAL" clId="{6A48CC3E-1CF7-4DDC-B7E7-B2C9AB279FBC}" dt="2021-09-01T19:12:51.215" v="46" actId="478"/>
          <ac:spMkLst>
            <pc:docMk/>
            <pc:sldMk cId="126695150" sldId="262"/>
            <ac:spMk id="29" creationId="{7FA868BF-881F-4A4C-A9D4-58C9E8820067}"/>
          </ac:spMkLst>
        </pc:spChg>
        <pc:spChg chg="del">
          <ac:chgData name="Croft L. (Lee)" userId="6c172944-c310-4710-91f8-4544053d8ad4" providerId="ADAL" clId="{6A48CC3E-1CF7-4DDC-B7E7-B2C9AB279FBC}" dt="2021-09-01T19:12:56.008" v="48" actId="478"/>
          <ac:spMkLst>
            <pc:docMk/>
            <pc:sldMk cId="126695150" sldId="262"/>
            <ac:spMk id="30" creationId="{D8371D81-8D4B-4A37-BE43-C26BE518C7BC}"/>
          </ac:spMkLst>
        </pc:spChg>
        <pc:graphicFrameChg chg="add mod modGraphic">
          <ac:chgData name="Croft L. (Lee)" userId="6c172944-c310-4710-91f8-4544053d8ad4" providerId="ADAL" clId="{6A48CC3E-1CF7-4DDC-B7E7-B2C9AB279FBC}" dt="2021-09-01T20:40:19.743" v="2222" actId="1076"/>
          <ac:graphicFrameMkLst>
            <pc:docMk/>
            <pc:sldMk cId="126695150" sldId="262"/>
            <ac:graphicFrameMk id="15" creationId="{A26D540F-AEAD-469C-998B-170B99C6BD0D}"/>
          </ac:graphicFrameMkLst>
        </pc:graphicFrameChg>
        <pc:picChg chg="del">
          <ac:chgData name="Croft L. (Lee)" userId="6c172944-c310-4710-91f8-4544053d8ad4" providerId="ADAL" clId="{6A48CC3E-1CF7-4DDC-B7E7-B2C9AB279FBC}" dt="2021-09-01T19:12:43.027" v="43" actId="478"/>
          <ac:picMkLst>
            <pc:docMk/>
            <pc:sldMk cId="126695150" sldId="262"/>
            <ac:picMk id="8" creationId="{55F86C27-3903-4D1C-932B-F59CAC12B8A0}"/>
          </ac:picMkLst>
        </pc:picChg>
        <pc:picChg chg="add mod">
          <ac:chgData name="Croft L. (Lee)" userId="6c172944-c310-4710-91f8-4544053d8ad4" providerId="ADAL" clId="{6A48CC3E-1CF7-4DDC-B7E7-B2C9AB279FBC}" dt="2021-09-01T20:25:40.403" v="1310" actId="14100"/>
          <ac:picMkLst>
            <pc:docMk/>
            <pc:sldMk cId="126695150" sldId="262"/>
            <ac:picMk id="10" creationId="{751FC043-2701-4CF0-B70C-67CBE2079B03}"/>
          </ac:picMkLst>
        </pc:picChg>
        <pc:picChg chg="del">
          <ac:chgData name="Croft L. (Lee)" userId="6c172944-c310-4710-91f8-4544053d8ad4" providerId="ADAL" clId="{6A48CC3E-1CF7-4DDC-B7E7-B2C9AB279FBC}" dt="2021-09-01T19:12:53.937" v="47" actId="478"/>
          <ac:picMkLst>
            <pc:docMk/>
            <pc:sldMk cId="126695150" sldId="262"/>
            <ac:picMk id="11" creationId="{6A8D1485-9493-4673-8D42-3BC2DC9BA8EF}"/>
          </ac:picMkLst>
        </pc:picChg>
        <pc:picChg chg="del">
          <ac:chgData name="Croft L. (Lee)" userId="6c172944-c310-4710-91f8-4544053d8ad4" providerId="ADAL" clId="{6A48CC3E-1CF7-4DDC-B7E7-B2C9AB279FBC}" dt="2021-09-01T19:12:48.443" v="45" actId="478"/>
          <ac:picMkLst>
            <pc:docMk/>
            <pc:sldMk cId="126695150" sldId="262"/>
            <ac:picMk id="14" creationId="{2E132B49-6078-4900-8D17-3E5E68C39EDC}"/>
          </ac:picMkLst>
        </pc:picChg>
        <pc:picChg chg="del">
          <ac:chgData name="Croft L. (Lee)" userId="6c172944-c310-4710-91f8-4544053d8ad4" providerId="ADAL" clId="{6A48CC3E-1CF7-4DDC-B7E7-B2C9AB279FBC}" dt="2021-09-01T19:12:40.411" v="42" actId="478"/>
          <ac:picMkLst>
            <pc:docMk/>
            <pc:sldMk cId="126695150" sldId="262"/>
            <ac:picMk id="16" creationId="{B67851C1-C2B3-4CF2-8F14-7CC1A04286DB}"/>
          </ac:picMkLst>
        </pc:picChg>
        <pc:picChg chg="del">
          <ac:chgData name="Croft L. (Lee)" userId="6c172944-c310-4710-91f8-4544053d8ad4" providerId="ADAL" clId="{6A48CC3E-1CF7-4DDC-B7E7-B2C9AB279FBC}" dt="2021-09-01T19:12:34.550" v="40" actId="478"/>
          <ac:picMkLst>
            <pc:docMk/>
            <pc:sldMk cId="126695150" sldId="262"/>
            <ac:picMk id="24" creationId="{728F631D-52ED-4956-8D5B-5C9716104FDF}"/>
          </ac:picMkLst>
        </pc:picChg>
        <pc:cxnChg chg="del">
          <ac:chgData name="Croft L. (Lee)" userId="6c172944-c310-4710-91f8-4544053d8ad4" providerId="ADAL" clId="{6A48CC3E-1CF7-4DDC-B7E7-B2C9AB279FBC}" dt="2021-09-01T20:25:31.647" v="1307" actId="478"/>
          <ac:cxnSpMkLst>
            <pc:docMk/>
            <pc:sldMk cId="126695150" sldId="262"/>
            <ac:cxnSpMk id="7" creationId="{93430690-2580-4FDD-8172-6CD36528ACCC}"/>
          </ac:cxnSpMkLst>
        </pc:cxnChg>
      </pc:sldChg>
      <pc:sldChg chg="addSp delSp modSp add delAnim modAnim">
        <pc:chgData name="Croft L. (Lee)" userId="6c172944-c310-4710-91f8-4544053d8ad4" providerId="ADAL" clId="{6A48CC3E-1CF7-4DDC-B7E7-B2C9AB279FBC}" dt="2021-09-01T21:06:31.982" v="2820" actId="14100"/>
        <pc:sldMkLst>
          <pc:docMk/>
          <pc:sldMk cId="1097560429" sldId="264"/>
        </pc:sldMkLst>
        <pc:spChg chg="del">
          <ac:chgData name="Croft L. (Lee)" userId="6c172944-c310-4710-91f8-4544053d8ad4" providerId="ADAL" clId="{6A48CC3E-1CF7-4DDC-B7E7-B2C9AB279FBC}" dt="2021-09-01T19:10:56.959" v="16" actId="478"/>
          <ac:spMkLst>
            <pc:docMk/>
            <pc:sldMk cId="1097560429" sldId="264"/>
            <ac:spMk id="2" creationId="{DEF6E1F1-5AEF-47A8-9690-0BF85CD8A05C}"/>
          </ac:spMkLst>
        </pc:spChg>
        <pc:spChg chg="del mod">
          <ac:chgData name="Croft L. (Lee)" userId="6c172944-c310-4710-91f8-4544053d8ad4" providerId="ADAL" clId="{6A48CC3E-1CF7-4DDC-B7E7-B2C9AB279FBC}" dt="2021-09-01T19:17:32.072" v="78" actId="478"/>
          <ac:spMkLst>
            <pc:docMk/>
            <pc:sldMk cId="1097560429" sldId="264"/>
            <ac:spMk id="3" creationId="{B3EDF098-4B3E-48E6-8528-E8B5E53B482C}"/>
          </ac:spMkLst>
        </pc:spChg>
        <pc:spChg chg="del">
          <ac:chgData name="Croft L. (Lee)" userId="6c172944-c310-4710-91f8-4544053d8ad4" providerId="ADAL" clId="{6A48CC3E-1CF7-4DDC-B7E7-B2C9AB279FBC}" dt="2021-09-01T19:08:55.505" v="7" actId="478"/>
          <ac:spMkLst>
            <pc:docMk/>
            <pc:sldMk cId="1097560429" sldId="264"/>
            <ac:spMk id="4" creationId="{3FEE9F2D-E21D-42F2-A805-E394E10037AD}"/>
          </ac:spMkLst>
        </pc:spChg>
        <pc:spChg chg="add del mod">
          <ac:chgData name="Croft L. (Lee)" userId="6c172944-c310-4710-91f8-4544053d8ad4" providerId="ADAL" clId="{6A48CC3E-1CF7-4DDC-B7E7-B2C9AB279FBC}" dt="2021-09-01T19:11:01.226" v="17" actId="478"/>
          <ac:spMkLst>
            <pc:docMk/>
            <pc:sldMk cId="1097560429" sldId="264"/>
            <ac:spMk id="8" creationId="{BD9F3870-F49B-43E3-ADDE-62B3CF010C37}"/>
          </ac:spMkLst>
        </pc:spChg>
        <pc:spChg chg="add mod">
          <ac:chgData name="Croft L. (Lee)" userId="6c172944-c310-4710-91f8-4544053d8ad4" providerId="ADAL" clId="{6A48CC3E-1CF7-4DDC-B7E7-B2C9AB279FBC}" dt="2021-09-01T20:46:57.673" v="2348" actId="1036"/>
          <ac:spMkLst>
            <pc:docMk/>
            <pc:sldMk cId="1097560429" sldId="264"/>
            <ac:spMk id="11" creationId="{02F7241E-FF96-4B9C-9C63-3A9706F5B0E9}"/>
          </ac:spMkLst>
        </pc:spChg>
        <pc:spChg chg="del">
          <ac:chgData name="Croft L. (Lee)" userId="6c172944-c310-4710-91f8-4544053d8ad4" providerId="ADAL" clId="{6A48CC3E-1CF7-4DDC-B7E7-B2C9AB279FBC}" dt="2021-09-01T19:06:43.460" v="2" actId="478"/>
          <ac:spMkLst>
            <pc:docMk/>
            <pc:sldMk cId="1097560429" sldId="264"/>
            <ac:spMk id="12" creationId="{73B4B547-E9DD-4879-AE11-0A458F316AE9}"/>
          </ac:spMkLst>
        </pc:spChg>
        <pc:spChg chg="add mod">
          <ac:chgData name="Croft L. (Lee)" userId="6c172944-c310-4710-91f8-4544053d8ad4" providerId="ADAL" clId="{6A48CC3E-1CF7-4DDC-B7E7-B2C9AB279FBC}" dt="2021-09-01T20:47:12.479" v="2349" actId="1076"/>
          <ac:spMkLst>
            <pc:docMk/>
            <pc:sldMk cId="1097560429" sldId="264"/>
            <ac:spMk id="14" creationId="{CAB2681B-D9E2-46F5-951A-D592C4AB933F}"/>
          </ac:spMkLst>
        </pc:spChg>
        <pc:spChg chg="add mod">
          <ac:chgData name="Croft L. (Lee)" userId="6c172944-c310-4710-91f8-4544053d8ad4" providerId="ADAL" clId="{6A48CC3E-1CF7-4DDC-B7E7-B2C9AB279FBC}" dt="2021-09-01T20:47:26.681" v="2351" actId="1076"/>
          <ac:spMkLst>
            <pc:docMk/>
            <pc:sldMk cId="1097560429" sldId="264"/>
            <ac:spMk id="16" creationId="{2641370B-02ED-4890-AE93-809B1EA4FBA7}"/>
          </ac:spMkLst>
        </pc:spChg>
        <pc:spChg chg="add del">
          <ac:chgData name="Croft L. (Lee)" userId="6c172944-c310-4710-91f8-4544053d8ad4" providerId="ADAL" clId="{6A48CC3E-1CF7-4DDC-B7E7-B2C9AB279FBC}" dt="2021-09-01T19:08:04.958" v="5" actId="478"/>
          <ac:spMkLst>
            <pc:docMk/>
            <pc:sldMk cId="1097560429" sldId="264"/>
            <ac:spMk id="22" creationId="{906D282A-5BA8-4DB7-8070-0AE7ABF6A1AB}"/>
          </ac:spMkLst>
        </pc:spChg>
        <pc:spChg chg="add del">
          <ac:chgData name="Croft L. (Lee)" userId="6c172944-c310-4710-91f8-4544053d8ad4" providerId="ADAL" clId="{6A48CC3E-1CF7-4DDC-B7E7-B2C9AB279FBC}" dt="2021-09-01T19:08:04.958" v="5" actId="478"/>
          <ac:spMkLst>
            <pc:docMk/>
            <pc:sldMk cId="1097560429" sldId="264"/>
            <ac:spMk id="24" creationId="{7728905A-D975-4978-8DBA-68B44BC8AC8F}"/>
          </ac:spMkLst>
        </pc:spChg>
        <pc:spChg chg="add del">
          <ac:chgData name="Croft L. (Lee)" userId="6c172944-c310-4710-91f8-4544053d8ad4" providerId="ADAL" clId="{6A48CC3E-1CF7-4DDC-B7E7-B2C9AB279FBC}" dt="2021-09-01T19:08:04.958" v="5" actId="478"/>
          <ac:spMkLst>
            <pc:docMk/>
            <pc:sldMk cId="1097560429" sldId="264"/>
            <ac:spMk id="26" creationId="{C4A51352-BF39-491F-BA66-9535E456819F}"/>
          </ac:spMkLst>
        </pc:spChg>
        <pc:spChg chg="add del">
          <ac:chgData name="Croft L. (Lee)" userId="6c172944-c310-4710-91f8-4544053d8ad4" providerId="ADAL" clId="{6A48CC3E-1CF7-4DDC-B7E7-B2C9AB279FBC}" dt="2021-09-01T19:08:04.958" v="5" actId="478"/>
          <ac:spMkLst>
            <pc:docMk/>
            <pc:sldMk cId="1097560429" sldId="264"/>
            <ac:spMk id="28" creationId="{FDB1EA5B-4493-43ED-89E9-D7D992E3432C}"/>
          </ac:spMkLst>
        </pc:spChg>
        <pc:spChg chg="add del">
          <ac:chgData name="Croft L. (Lee)" userId="6c172944-c310-4710-91f8-4544053d8ad4" providerId="ADAL" clId="{6A48CC3E-1CF7-4DDC-B7E7-B2C9AB279FBC}" dt="2021-09-01T19:08:04.958" v="5" actId="478"/>
          <ac:spMkLst>
            <pc:docMk/>
            <pc:sldMk cId="1097560429" sldId="264"/>
            <ac:spMk id="30" creationId="{A53600C6-C092-4EB5-B62A-EF2A4D4C33BB}"/>
          </ac:spMkLst>
        </pc:spChg>
        <pc:spChg chg="add del">
          <ac:chgData name="Croft L. (Lee)" userId="6c172944-c310-4710-91f8-4544053d8ad4" providerId="ADAL" clId="{6A48CC3E-1CF7-4DDC-B7E7-B2C9AB279FBC}" dt="2021-09-01T19:08:04.958" v="5" actId="478"/>
          <ac:spMkLst>
            <pc:docMk/>
            <pc:sldMk cId="1097560429" sldId="264"/>
            <ac:spMk id="32" creationId="{812804C6-804D-4641-B784-5D860C5698BA}"/>
          </ac:spMkLst>
        </pc:spChg>
        <pc:spChg chg="add del">
          <ac:chgData name="Croft L. (Lee)" userId="6c172944-c310-4710-91f8-4544053d8ad4" providerId="ADAL" clId="{6A48CC3E-1CF7-4DDC-B7E7-B2C9AB279FBC}" dt="2021-09-01T19:34:30.005" v="140" actId="478"/>
          <ac:spMkLst>
            <pc:docMk/>
            <pc:sldMk cId="1097560429" sldId="264"/>
            <ac:spMk id="34" creationId="{9F881F07-1339-42A0-A58A-56A5BB556BA2}"/>
          </ac:spMkLst>
        </pc:spChg>
        <pc:spChg chg="add mod">
          <ac:chgData name="Croft L. (Lee)" userId="6c172944-c310-4710-91f8-4544053d8ad4" providerId="ADAL" clId="{6A48CC3E-1CF7-4DDC-B7E7-B2C9AB279FBC}" dt="2021-09-01T20:05:39.259" v="878" actId="1076"/>
          <ac:spMkLst>
            <pc:docMk/>
            <pc:sldMk cId="1097560429" sldId="264"/>
            <ac:spMk id="36" creationId="{2143BEE2-412B-4B43-B7F4-23CF8E085AB9}"/>
          </ac:spMkLst>
        </pc:spChg>
        <pc:spChg chg="add mod">
          <ac:chgData name="Croft L. (Lee)" userId="6c172944-c310-4710-91f8-4544053d8ad4" providerId="ADAL" clId="{6A48CC3E-1CF7-4DDC-B7E7-B2C9AB279FBC}" dt="2021-09-01T20:47:20.575" v="2350" actId="1076"/>
          <ac:spMkLst>
            <pc:docMk/>
            <pc:sldMk cId="1097560429" sldId="264"/>
            <ac:spMk id="38" creationId="{4A26DE7B-6A3F-4303-9700-957CD3B9DC9B}"/>
          </ac:spMkLst>
        </pc:spChg>
        <pc:spChg chg="add mod">
          <ac:chgData name="Croft L. (Lee)" userId="6c172944-c310-4710-91f8-4544053d8ad4" providerId="ADAL" clId="{6A48CC3E-1CF7-4DDC-B7E7-B2C9AB279FBC}" dt="2021-09-01T20:47:59.128" v="2367" actId="1076"/>
          <ac:spMkLst>
            <pc:docMk/>
            <pc:sldMk cId="1097560429" sldId="264"/>
            <ac:spMk id="40" creationId="{4EA1BFF3-6EE7-4EE5-B692-24FAE41334AA}"/>
          </ac:spMkLst>
        </pc:spChg>
        <pc:spChg chg="add del">
          <ac:chgData name="Croft L. (Lee)" userId="6c172944-c310-4710-91f8-4544053d8ad4" providerId="ADAL" clId="{6A48CC3E-1CF7-4DDC-B7E7-B2C9AB279FBC}" dt="2021-09-01T19:34:30.005" v="140" actId="478"/>
          <ac:spMkLst>
            <pc:docMk/>
            <pc:sldMk cId="1097560429" sldId="264"/>
            <ac:spMk id="42" creationId="{5F791180-B908-4B51-AC95-37EC771479CD}"/>
          </ac:spMkLst>
        </pc:spChg>
        <pc:spChg chg="add del">
          <ac:chgData name="Croft L. (Lee)" userId="6c172944-c310-4710-91f8-4544053d8ad4" providerId="ADAL" clId="{6A48CC3E-1CF7-4DDC-B7E7-B2C9AB279FBC}" dt="2021-09-01T19:34:30.005" v="140" actId="478"/>
          <ac:spMkLst>
            <pc:docMk/>
            <pc:sldMk cId="1097560429" sldId="264"/>
            <ac:spMk id="44" creationId="{419DC771-6217-4621-81BF-12409B76874F}"/>
          </ac:spMkLst>
        </pc:spChg>
        <pc:spChg chg="add del">
          <ac:chgData name="Croft L. (Lee)" userId="6c172944-c310-4710-91f8-4544053d8ad4" providerId="ADAL" clId="{6A48CC3E-1CF7-4DDC-B7E7-B2C9AB279FBC}" dt="2021-09-01T19:09:40.480" v="9"/>
          <ac:spMkLst>
            <pc:docMk/>
            <pc:sldMk cId="1097560429" sldId="264"/>
            <ac:spMk id="46" creationId="{98630C5F-8A0D-4940-AE05-C7953F5A6C32}"/>
          </ac:spMkLst>
        </pc:spChg>
        <pc:spChg chg="add del">
          <ac:chgData name="Croft L. (Lee)" userId="6c172944-c310-4710-91f8-4544053d8ad4" providerId="ADAL" clId="{6A48CC3E-1CF7-4DDC-B7E7-B2C9AB279FBC}" dt="2021-09-01T19:09:40.480" v="9"/>
          <ac:spMkLst>
            <pc:docMk/>
            <pc:sldMk cId="1097560429" sldId="264"/>
            <ac:spMk id="48" creationId="{EF5F0F9E-5EC9-4A52-AF7D-C96478B0A8FA}"/>
          </ac:spMkLst>
        </pc:spChg>
        <pc:spChg chg="add del">
          <ac:chgData name="Croft L. (Lee)" userId="6c172944-c310-4710-91f8-4544053d8ad4" providerId="ADAL" clId="{6A48CC3E-1CF7-4DDC-B7E7-B2C9AB279FBC}" dt="2021-09-01T19:09:40.480" v="9"/>
          <ac:spMkLst>
            <pc:docMk/>
            <pc:sldMk cId="1097560429" sldId="264"/>
            <ac:spMk id="50" creationId="{8AB6EEB5-B422-45FF-91C0-7D26CB4E8329}"/>
          </ac:spMkLst>
        </pc:spChg>
        <pc:spChg chg="add del">
          <ac:chgData name="Croft L. (Lee)" userId="6c172944-c310-4710-91f8-4544053d8ad4" providerId="ADAL" clId="{6A48CC3E-1CF7-4DDC-B7E7-B2C9AB279FBC}" dt="2021-09-01T19:09:40.480" v="9"/>
          <ac:spMkLst>
            <pc:docMk/>
            <pc:sldMk cId="1097560429" sldId="264"/>
            <ac:spMk id="52" creationId="{0069A8B5-139D-47D4-996B-5F122A4848E1}"/>
          </ac:spMkLst>
        </pc:spChg>
        <pc:spChg chg="add del">
          <ac:chgData name="Croft L. (Lee)" userId="6c172944-c310-4710-91f8-4544053d8ad4" providerId="ADAL" clId="{6A48CC3E-1CF7-4DDC-B7E7-B2C9AB279FBC}" dt="2021-09-01T19:09:40.480" v="9"/>
          <ac:spMkLst>
            <pc:docMk/>
            <pc:sldMk cId="1097560429" sldId="264"/>
            <ac:spMk id="54" creationId="{D8921092-C9B5-48EA-AE18-A982DC951A88}"/>
          </ac:spMkLst>
        </pc:spChg>
        <pc:spChg chg="add del">
          <ac:chgData name="Croft L. (Lee)" userId="6c172944-c310-4710-91f8-4544053d8ad4" providerId="ADAL" clId="{6A48CC3E-1CF7-4DDC-B7E7-B2C9AB279FBC}" dt="2021-09-01T19:09:40.480" v="9"/>
          <ac:spMkLst>
            <pc:docMk/>
            <pc:sldMk cId="1097560429" sldId="264"/>
            <ac:spMk id="56" creationId="{70D53B9F-F4CE-458D-B415-A2CA7744C5C0}"/>
          </ac:spMkLst>
        </pc:spChg>
        <pc:spChg chg="add del">
          <ac:chgData name="Croft L. (Lee)" userId="6c172944-c310-4710-91f8-4544053d8ad4" providerId="ADAL" clId="{6A48CC3E-1CF7-4DDC-B7E7-B2C9AB279FBC}" dt="2021-09-01T19:09:43.103" v="11"/>
          <ac:spMkLst>
            <pc:docMk/>
            <pc:sldMk cId="1097560429" sldId="264"/>
            <ac:spMk id="58" creationId="{01194BC3-674B-465E-A26B-FDDC8D518B17}"/>
          </ac:spMkLst>
        </pc:spChg>
        <pc:spChg chg="add del">
          <ac:chgData name="Croft L. (Lee)" userId="6c172944-c310-4710-91f8-4544053d8ad4" providerId="ADAL" clId="{6A48CC3E-1CF7-4DDC-B7E7-B2C9AB279FBC}" dt="2021-09-01T19:09:43.103" v="11"/>
          <ac:spMkLst>
            <pc:docMk/>
            <pc:sldMk cId="1097560429" sldId="264"/>
            <ac:spMk id="60" creationId="{36D30F12-5F1C-4ED4-9283-BBCE5FC78F9E}"/>
          </ac:spMkLst>
        </pc:spChg>
        <pc:spChg chg="add del">
          <ac:chgData name="Croft L. (Lee)" userId="6c172944-c310-4710-91f8-4544053d8ad4" providerId="ADAL" clId="{6A48CC3E-1CF7-4DDC-B7E7-B2C9AB279FBC}" dt="2021-09-01T19:09:43.103" v="11"/>
          <ac:spMkLst>
            <pc:docMk/>
            <pc:sldMk cId="1097560429" sldId="264"/>
            <ac:spMk id="62" creationId="{0B07FCAD-3B85-4863-BC5A-5037CB6ADA1E}"/>
          </ac:spMkLst>
        </pc:spChg>
        <pc:spChg chg="add del">
          <ac:chgData name="Croft L. (Lee)" userId="6c172944-c310-4710-91f8-4544053d8ad4" providerId="ADAL" clId="{6A48CC3E-1CF7-4DDC-B7E7-B2C9AB279FBC}" dt="2021-09-01T19:09:43.103" v="11"/>
          <ac:spMkLst>
            <pc:docMk/>
            <pc:sldMk cId="1097560429" sldId="264"/>
            <ac:spMk id="64" creationId="{443E7E79-34FC-4260-A19C-5464E614001D}"/>
          </ac:spMkLst>
        </pc:spChg>
        <pc:spChg chg="add del">
          <ac:chgData name="Croft L. (Lee)" userId="6c172944-c310-4710-91f8-4544053d8ad4" providerId="ADAL" clId="{6A48CC3E-1CF7-4DDC-B7E7-B2C9AB279FBC}" dt="2021-09-01T19:09:43.103" v="11"/>
          <ac:spMkLst>
            <pc:docMk/>
            <pc:sldMk cId="1097560429" sldId="264"/>
            <ac:spMk id="66" creationId="{05BEC2E5-B1D3-4187-B5F5-D5FACFB5036E}"/>
          </ac:spMkLst>
        </pc:spChg>
        <pc:spChg chg="add del">
          <ac:chgData name="Croft L. (Lee)" userId="6c172944-c310-4710-91f8-4544053d8ad4" providerId="ADAL" clId="{6A48CC3E-1CF7-4DDC-B7E7-B2C9AB279FBC}" dt="2021-09-01T19:09:43.103" v="11"/>
          <ac:spMkLst>
            <pc:docMk/>
            <pc:sldMk cId="1097560429" sldId="264"/>
            <ac:spMk id="68" creationId="{491DF205-2CDB-4FD3-A7F7-78E0480DE8AF}"/>
          </ac:spMkLst>
        </pc:spChg>
        <pc:spChg chg="add mod">
          <ac:chgData name="Croft L. (Lee)" userId="6c172944-c310-4710-91f8-4544053d8ad4" providerId="ADAL" clId="{6A48CC3E-1CF7-4DDC-B7E7-B2C9AB279FBC}" dt="2021-09-01T20:47:46.980" v="2366" actId="1076"/>
          <ac:spMkLst>
            <pc:docMk/>
            <pc:sldMk cId="1097560429" sldId="264"/>
            <ac:spMk id="70" creationId="{226E0E0D-4BF6-4915-845A-AEA4E38BC79F}"/>
          </ac:spMkLst>
        </pc:spChg>
        <pc:spChg chg="add del mod">
          <ac:chgData name="Croft L. (Lee)" userId="6c172944-c310-4710-91f8-4544053d8ad4" providerId="ADAL" clId="{6A48CC3E-1CF7-4DDC-B7E7-B2C9AB279FBC}" dt="2021-09-01T19:48:53.824" v="615" actId="478"/>
          <ac:spMkLst>
            <pc:docMk/>
            <pc:sldMk cId="1097560429" sldId="264"/>
            <ac:spMk id="72" creationId="{153FF631-DD5B-4426-A609-01CA03DB0327}"/>
          </ac:spMkLst>
        </pc:spChg>
        <pc:spChg chg="add mod">
          <ac:chgData name="Croft L. (Lee)" userId="6c172944-c310-4710-91f8-4544053d8ad4" providerId="ADAL" clId="{6A48CC3E-1CF7-4DDC-B7E7-B2C9AB279FBC}" dt="2021-09-01T20:47:36.947" v="2352" actId="1076"/>
          <ac:spMkLst>
            <pc:docMk/>
            <pc:sldMk cId="1097560429" sldId="264"/>
            <ac:spMk id="74" creationId="{DE3EBE6A-D177-4193-8CFA-B22554D35997}"/>
          </ac:spMkLst>
        </pc:spChg>
        <pc:spChg chg="add del mod">
          <ac:chgData name="Croft L. (Lee)" userId="6c172944-c310-4710-91f8-4544053d8ad4" providerId="ADAL" clId="{6A48CC3E-1CF7-4DDC-B7E7-B2C9AB279FBC}" dt="2021-09-01T20:17:34.618" v="1239" actId="478"/>
          <ac:spMkLst>
            <pc:docMk/>
            <pc:sldMk cId="1097560429" sldId="264"/>
            <ac:spMk id="75" creationId="{854E3845-8C9F-4EDC-A7A6-FCDE7C748A2A}"/>
          </ac:spMkLst>
        </pc:spChg>
        <pc:spChg chg="add mod">
          <ac:chgData name="Croft L. (Lee)" userId="6c172944-c310-4710-91f8-4544053d8ad4" providerId="ADAL" clId="{6A48CC3E-1CF7-4DDC-B7E7-B2C9AB279FBC}" dt="2021-09-01T20:22:09.200" v="1295" actId="1036"/>
          <ac:spMkLst>
            <pc:docMk/>
            <pc:sldMk cId="1097560429" sldId="264"/>
            <ac:spMk id="76" creationId="{68F0EA14-9D96-466E-868C-688306886451}"/>
          </ac:spMkLst>
        </pc:spChg>
        <pc:spChg chg="add mod">
          <ac:chgData name="Croft L. (Lee)" userId="6c172944-c310-4710-91f8-4544053d8ad4" providerId="ADAL" clId="{6A48CC3E-1CF7-4DDC-B7E7-B2C9AB279FBC}" dt="2021-09-01T20:22:03.278" v="1289" actId="14100"/>
          <ac:spMkLst>
            <pc:docMk/>
            <pc:sldMk cId="1097560429" sldId="264"/>
            <ac:spMk id="77" creationId="{E5441ECF-FFE3-4D71-B424-A01BC7E76B46}"/>
          </ac:spMkLst>
        </pc:spChg>
        <pc:grpChg chg="add del">
          <ac:chgData name="Croft L. (Lee)" userId="6c172944-c310-4710-91f8-4544053d8ad4" providerId="ADAL" clId="{6A48CC3E-1CF7-4DDC-B7E7-B2C9AB279FBC}" dt="2021-09-01T19:08:04.958" v="5" actId="478"/>
          <ac:grpSpMkLst>
            <pc:docMk/>
            <pc:sldMk cId="1097560429" sldId="264"/>
            <ac:grpSpMk id="17" creationId="{C6B185D1-0507-4AB9-BD51-5FAE3109FC5A}"/>
          </ac:grpSpMkLst>
        </pc:grpChg>
        <pc:picChg chg="del">
          <ac:chgData name="Croft L. (Lee)" userId="6c172944-c310-4710-91f8-4544053d8ad4" providerId="ADAL" clId="{6A48CC3E-1CF7-4DDC-B7E7-B2C9AB279FBC}" dt="2021-09-01T19:06:40.625" v="1" actId="478"/>
          <ac:picMkLst>
            <pc:docMk/>
            <pc:sldMk cId="1097560429" sldId="264"/>
            <ac:picMk id="9" creationId="{234E51DF-D510-449C-A030-F3A544B7A3C7}"/>
          </ac:picMkLst>
        </pc:picChg>
        <pc:picChg chg="add mod">
          <ac:chgData name="Croft L. (Lee)" userId="6c172944-c310-4710-91f8-4544053d8ad4" providerId="ADAL" clId="{6A48CC3E-1CF7-4DDC-B7E7-B2C9AB279FBC}" dt="2021-09-01T20:03:40.226" v="842" actId="14100"/>
          <ac:picMkLst>
            <pc:docMk/>
            <pc:sldMk cId="1097560429" sldId="264"/>
            <ac:picMk id="10" creationId="{3AE3F30C-6078-440D-B985-FDF2F5B1E868}"/>
          </ac:picMkLst>
        </pc:picChg>
        <pc:picChg chg="add mod">
          <ac:chgData name="Croft L. (Lee)" userId="6c172944-c310-4710-91f8-4544053d8ad4" providerId="ADAL" clId="{6A48CC3E-1CF7-4DDC-B7E7-B2C9AB279FBC}" dt="2021-09-01T21:06:12.604" v="2816" actId="1035"/>
          <ac:picMkLst>
            <pc:docMk/>
            <pc:sldMk cId="1097560429" sldId="264"/>
            <ac:picMk id="13" creationId="{3BA5656E-991B-4CF3-A7F3-6EE98AD8C958}"/>
          </ac:picMkLst>
        </pc:picChg>
        <pc:picChg chg="add mod">
          <ac:chgData name="Croft L. (Lee)" userId="6c172944-c310-4710-91f8-4544053d8ad4" providerId="ADAL" clId="{6A48CC3E-1CF7-4DDC-B7E7-B2C9AB279FBC}" dt="2021-09-01T20:04:30.414" v="856" actId="1076"/>
          <ac:picMkLst>
            <pc:docMk/>
            <pc:sldMk cId="1097560429" sldId="264"/>
            <ac:picMk id="15" creationId="{6A3FB9AA-7BCA-4127-8105-8C6412D75CC8}"/>
          </ac:picMkLst>
        </pc:picChg>
        <pc:picChg chg="add del">
          <ac:chgData name="Croft L. (Lee)" userId="6c172944-c310-4710-91f8-4544053d8ad4" providerId="ADAL" clId="{6A48CC3E-1CF7-4DDC-B7E7-B2C9AB279FBC}" dt="2021-09-01T19:08:04.958" v="5" actId="478"/>
          <ac:picMkLst>
            <pc:docMk/>
            <pc:sldMk cId="1097560429" sldId="264"/>
            <ac:picMk id="21" creationId="{E895A123-0257-4FDF-92EC-983A10A64483}"/>
          </ac:picMkLst>
        </pc:picChg>
        <pc:picChg chg="add del">
          <ac:chgData name="Croft L. (Lee)" userId="6c172944-c310-4710-91f8-4544053d8ad4" providerId="ADAL" clId="{6A48CC3E-1CF7-4DDC-B7E7-B2C9AB279FBC}" dt="2021-09-01T19:08:04.958" v="5" actId="478"/>
          <ac:picMkLst>
            <pc:docMk/>
            <pc:sldMk cId="1097560429" sldId="264"/>
            <ac:picMk id="23" creationId="{BFDC9725-A0AF-4249-9847-F868CDEEAD46}"/>
          </ac:picMkLst>
        </pc:picChg>
        <pc:picChg chg="add del">
          <ac:chgData name="Croft L. (Lee)" userId="6c172944-c310-4710-91f8-4544053d8ad4" providerId="ADAL" clId="{6A48CC3E-1CF7-4DDC-B7E7-B2C9AB279FBC}" dt="2021-09-01T19:08:04.958" v="5" actId="478"/>
          <ac:picMkLst>
            <pc:docMk/>
            <pc:sldMk cId="1097560429" sldId="264"/>
            <ac:picMk id="25" creationId="{66B7D15F-D02E-410E-ACC8-B551E7F2C19D}"/>
          </ac:picMkLst>
        </pc:picChg>
        <pc:picChg chg="add del">
          <ac:chgData name="Croft L. (Lee)" userId="6c172944-c310-4710-91f8-4544053d8ad4" providerId="ADAL" clId="{6A48CC3E-1CF7-4DDC-B7E7-B2C9AB279FBC}" dt="2021-09-01T19:08:04.958" v="5" actId="478"/>
          <ac:picMkLst>
            <pc:docMk/>
            <pc:sldMk cId="1097560429" sldId="264"/>
            <ac:picMk id="27" creationId="{7E2191B8-55C4-4D62-8692-27A6464E0202}"/>
          </ac:picMkLst>
        </pc:picChg>
        <pc:picChg chg="add del">
          <ac:chgData name="Croft L. (Lee)" userId="6c172944-c310-4710-91f8-4544053d8ad4" providerId="ADAL" clId="{6A48CC3E-1CF7-4DDC-B7E7-B2C9AB279FBC}" dt="2021-09-01T19:08:04.958" v="5" actId="478"/>
          <ac:picMkLst>
            <pc:docMk/>
            <pc:sldMk cId="1097560429" sldId="264"/>
            <ac:picMk id="29" creationId="{CE66E73E-E202-46D0-9A59-86BF0F63E047}"/>
          </ac:picMkLst>
        </pc:picChg>
        <pc:picChg chg="add del">
          <ac:chgData name="Croft L. (Lee)" userId="6c172944-c310-4710-91f8-4544053d8ad4" providerId="ADAL" clId="{6A48CC3E-1CF7-4DDC-B7E7-B2C9AB279FBC}" dt="2021-09-01T19:08:04.958" v="5" actId="478"/>
          <ac:picMkLst>
            <pc:docMk/>
            <pc:sldMk cId="1097560429" sldId="264"/>
            <ac:picMk id="31" creationId="{B429292B-BD62-482A-9972-DDD9873FB270}"/>
          </ac:picMkLst>
        </pc:picChg>
        <pc:picChg chg="add del">
          <ac:chgData name="Croft L. (Lee)" userId="6c172944-c310-4710-91f8-4544053d8ad4" providerId="ADAL" clId="{6A48CC3E-1CF7-4DDC-B7E7-B2C9AB279FBC}" dt="2021-09-01T19:34:30.005" v="140" actId="478"/>
          <ac:picMkLst>
            <pc:docMk/>
            <pc:sldMk cId="1097560429" sldId="264"/>
            <ac:picMk id="33" creationId="{B66B9236-B758-4852-970B-3C5C08AC14EE}"/>
          </ac:picMkLst>
        </pc:picChg>
        <pc:picChg chg="add mod">
          <ac:chgData name="Croft L. (Lee)" userId="6c172944-c310-4710-91f8-4544053d8ad4" providerId="ADAL" clId="{6A48CC3E-1CF7-4DDC-B7E7-B2C9AB279FBC}" dt="2021-09-01T20:05:31.412" v="876" actId="14100"/>
          <ac:picMkLst>
            <pc:docMk/>
            <pc:sldMk cId="1097560429" sldId="264"/>
            <ac:picMk id="35" creationId="{05EA459B-0005-4667-9778-A6077265AF1F}"/>
          </ac:picMkLst>
        </pc:picChg>
        <pc:picChg chg="add mod">
          <ac:chgData name="Croft L. (Lee)" userId="6c172944-c310-4710-91f8-4544053d8ad4" providerId="ADAL" clId="{6A48CC3E-1CF7-4DDC-B7E7-B2C9AB279FBC}" dt="2021-09-01T21:06:31.982" v="2820" actId="14100"/>
          <ac:picMkLst>
            <pc:docMk/>
            <pc:sldMk cId="1097560429" sldId="264"/>
            <ac:picMk id="37" creationId="{BD038BD4-5B49-4880-9DA1-4B33CDE0EC65}"/>
          </ac:picMkLst>
        </pc:picChg>
        <pc:picChg chg="add mod">
          <ac:chgData name="Croft L. (Lee)" userId="6c172944-c310-4710-91f8-4544053d8ad4" providerId="ADAL" clId="{6A48CC3E-1CF7-4DDC-B7E7-B2C9AB279FBC}" dt="2021-09-01T20:05:34.059" v="877" actId="14100"/>
          <ac:picMkLst>
            <pc:docMk/>
            <pc:sldMk cId="1097560429" sldId="264"/>
            <ac:picMk id="39" creationId="{D29F6FC3-D363-4D92-9141-AD64AAD4197F}"/>
          </ac:picMkLst>
        </pc:picChg>
        <pc:picChg chg="add del">
          <ac:chgData name="Croft L. (Lee)" userId="6c172944-c310-4710-91f8-4544053d8ad4" providerId="ADAL" clId="{6A48CC3E-1CF7-4DDC-B7E7-B2C9AB279FBC}" dt="2021-09-01T19:34:30.005" v="140" actId="478"/>
          <ac:picMkLst>
            <pc:docMk/>
            <pc:sldMk cId="1097560429" sldId="264"/>
            <ac:picMk id="41" creationId="{9F6599A6-141D-4D9A-A451-56AB1E6647CD}"/>
          </ac:picMkLst>
        </pc:picChg>
        <pc:picChg chg="add del">
          <ac:chgData name="Croft L. (Lee)" userId="6c172944-c310-4710-91f8-4544053d8ad4" providerId="ADAL" clId="{6A48CC3E-1CF7-4DDC-B7E7-B2C9AB279FBC}" dt="2021-09-01T19:34:30.005" v="140" actId="478"/>
          <ac:picMkLst>
            <pc:docMk/>
            <pc:sldMk cId="1097560429" sldId="264"/>
            <ac:picMk id="43" creationId="{EAAF07D7-A166-48D8-80E1-6A5A3F0EC479}"/>
          </ac:picMkLst>
        </pc:picChg>
        <pc:picChg chg="add del">
          <ac:chgData name="Croft L. (Lee)" userId="6c172944-c310-4710-91f8-4544053d8ad4" providerId="ADAL" clId="{6A48CC3E-1CF7-4DDC-B7E7-B2C9AB279FBC}" dt="2021-09-01T19:09:40.480" v="9"/>
          <ac:picMkLst>
            <pc:docMk/>
            <pc:sldMk cId="1097560429" sldId="264"/>
            <ac:picMk id="45" creationId="{AA1875C7-B180-42A8-A2B9-EE6B07EDD656}"/>
          </ac:picMkLst>
        </pc:picChg>
        <pc:picChg chg="add del">
          <ac:chgData name="Croft L. (Lee)" userId="6c172944-c310-4710-91f8-4544053d8ad4" providerId="ADAL" clId="{6A48CC3E-1CF7-4DDC-B7E7-B2C9AB279FBC}" dt="2021-09-01T19:09:40.480" v="9"/>
          <ac:picMkLst>
            <pc:docMk/>
            <pc:sldMk cId="1097560429" sldId="264"/>
            <ac:picMk id="47" creationId="{21AC2074-A6C1-42E3-A5CD-E357A6AE90DF}"/>
          </ac:picMkLst>
        </pc:picChg>
        <pc:picChg chg="add del">
          <ac:chgData name="Croft L. (Lee)" userId="6c172944-c310-4710-91f8-4544053d8ad4" providerId="ADAL" clId="{6A48CC3E-1CF7-4DDC-B7E7-B2C9AB279FBC}" dt="2021-09-01T19:09:40.480" v="9"/>
          <ac:picMkLst>
            <pc:docMk/>
            <pc:sldMk cId="1097560429" sldId="264"/>
            <ac:picMk id="49" creationId="{E131BA27-1EF8-4AF9-AFBD-F3C81D0BD7A8}"/>
          </ac:picMkLst>
        </pc:picChg>
        <pc:picChg chg="add del">
          <ac:chgData name="Croft L. (Lee)" userId="6c172944-c310-4710-91f8-4544053d8ad4" providerId="ADAL" clId="{6A48CC3E-1CF7-4DDC-B7E7-B2C9AB279FBC}" dt="2021-09-01T19:09:40.480" v="9"/>
          <ac:picMkLst>
            <pc:docMk/>
            <pc:sldMk cId="1097560429" sldId="264"/>
            <ac:picMk id="51" creationId="{21143B22-FFC0-42B9-9CC5-4B73C0526ABC}"/>
          </ac:picMkLst>
        </pc:picChg>
        <pc:picChg chg="add del">
          <ac:chgData name="Croft L. (Lee)" userId="6c172944-c310-4710-91f8-4544053d8ad4" providerId="ADAL" clId="{6A48CC3E-1CF7-4DDC-B7E7-B2C9AB279FBC}" dt="2021-09-01T19:09:40.480" v="9"/>
          <ac:picMkLst>
            <pc:docMk/>
            <pc:sldMk cId="1097560429" sldId="264"/>
            <ac:picMk id="53" creationId="{9B73F432-19D6-4521-8766-E071AE53F7CD}"/>
          </ac:picMkLst>
        </pc:picChg>
        <pc:picChg chg="add del">
          <ac:chgData name="Croft L. (Lee)" userId="6c172944-c310-4710-91f8-4544053d8ad4" providerId="ADAL" clId="{6A48CC3E-1CF7-4DDC-B7E7-B2C9AB279FBC}" dt="2021-09-01T19:09:40.480" v="9"/>
          <ac:picMkLst>
            <pc:docMk/>
            <pc:sldMk cId="1097560429" sldId="264"/>
            <ac:picMk id="55" creationId="{5159DAF6-93B9-4E24-BA9B-A5A3F17A966F}"/>
          </ac:picMkLst>
        </pc:picChg>
        <pc:picChg chg="add del">
          <ac:chgData name="Croft L. (Lee)" userId="6c172944-c310-4710-91f8-4544053d8ad4" providerId="ADAL" clId="{6A48CC3E-1CF7-4DDC-B7E7-B2C9AB279FBC}" dt="2021-09-01T19:09:43.103" v="11"/>
          <ac:picMkLst>
            <pc:docMk/>
            <pc:sldMk cId="1097560429" sldId="264"/>
            <ac:picMk id="57" creationId="{B1A71643-5E16-477B-8A57-D191ED9627BE}"/>
          </ac:picMkLst>
        </pc:picChg>
        <pc:picChg chg="add del">
          <ac:chgData name="Croft L. (Lee)" userId="6c172944-c310-4710-91f8-4544053d8ad4" providerId="ADAL" clId="{6A48CC3E-1CF7-4DDC-B7E7-B2C9AB279FBC}" dt="2021-09-01T19:09:43.103" v="11"/>
          <ac:picMkLst>
            <pc:docMk/>
            <pc:sldMk cId="1097560429" sldId="264"/>
            <ac:picMk id="59" creationId="{8A7F120E-63B8-4327-918E-B605D629D401}"/>
          </ac:picMkLst>
        </pc:picChg>
        <pc:picChg chg="add del">
          <ac:chgData name="Croft L. (Lee)" userId="6c172944-c310-4710-91f8-4544053d8ad4" providerId="ADAL" clId="{6A48CC3E-1CF7-4DDC-B7E7-B2C9AB279FBC}" dt="2021-09-01T19:09:43.103" v="11"/>
          <ac:picMkLst>
            <pc:docMk/>
            <pc:sldMk cId="1097560429" sldId="264"/>
            <ac:picMk id="61" creationId="{B7ABE46E-1677-4EC3-8BC1-962558376F46}"/>
          </ac:picMkLst>
        </pc:picChg>
        <pc:picChg chg="add del">
          <ac:chgData name="Croft L. (Lee)" userId="6c172944-c310-4710-91f8-4544053d8ad4" providerId="ADAL" clId="{6A48CC3E-1CF7-4DDC-B7E7-B2C9AB279FBC}" dt="2021-09-01T19:09:43.103" v="11"/>
          <ac:picMkLst>
            <pc:docMk/>
            <pc:sldMk cId="1097560429" sldId="264"/>
            <ac:picMk id="63" creationId="{2C0C7798-E7AF-4CED-B01A-7898B322DDD1}"/>
          </ac:picMkLst>
        </pc:picChg>
        <pc:picChg chg="add del">
          <ac:chgData name="Croft L. (Lee)" userId="6c172944-c310-4710-91f8-4544053d8ad4" providerId="ADAL" clId="{6A48CC3E-1CF7-4DDC-B7E7-B2C9AB279FBC}" dt="2021-09-01T19:09:43.103" v="11"/>
          <ac:picMkLst>
            <pc:docMk/>
            <pc:sldMk cId="1097560429" sldId="264"/>
            <ac:picMk id="65" creationId="{408D1986-C24D-4191-AC4A-B6A7D3AC227B}"/>
          </ac:picMkLst>
        </pc:picChg>
        <pc:picChg chg="add del">
          <ac:chgData name="Croft L. (Lee)" userId="6c172944-c310-4710-91f8-4544053d8ad4" providerId="ADAL" clId="{6A48CC3E-1CF7-4DDC-B7E7-B2C9AB279FBC}" dt="2021-09-01T19:09:43.103" v="11"/>
          <ac:picMkLst>
            <pc:docMk/>
            <pc:sldMk cId="1097560429" sldId="264"/>
            <ac:picMk id="67" creationId="{C4B091AE-3CBC-47AD-A96B-687801C1EDFE}"/>
          </ac:picMkLst>
        </pc:picChg>
        <pc:picChg chg="add mod">
          <ac:chgData name="Croft L. (Lee)" userId="6c172944-c310-4710-91f8-4544053d8ad4" providerId="ADAL" clId="{6A48CC3E-1CF7-4DDC-B7E7-B2C9AB279FBC}" dt="2021-09-01T20:47:41.293" v="2365" actId="1036"/>
          <ac:picMkLst>
            <pc:docMk/>
            <pc:sldMk cId="1097560429" sldId="264"/>
            <ac:picMk id="69" creationId="{FEA00431-509B-42A4-8C9D-636A4CEF628D}"/>
          </ac:picMkLst>
        </pc:picChg>
        <pc:picChg chg="add del mod">
          <ac:chgData name="Croft L. (Lee)" userId="6c172944-c310-4710-91f8-4544053d8ad4" providerId="ADAL" clId="{6A48CC3E-1CF7-4DDC-B7E7-B2C9AB279FBC}" dt="2021-09-01T19:48:50.225" v="614" actId="478"/>
          <ac:picMkLst>
            <pc:docMk/>
            <pc:sldMk cId="1097560429" sldId="264"/>
            <ac:picMk id="71" creationId="{FF06B961-E98C-4D72-A5EF-0E9553BB1648}"/>
          </ac:picMkLst>
        </pc:picChg>
        <pc:picChg chg="add mod">
          <ac:chgData name="Croft L. (Lee)" userId="6c172944-c310-4710-91f8-4544053d8ad4" providerId="ADAL" clId="{6A48CC3E-1CF7-4DDC-B7E7-B2C9AB279FBC}" dt="2021-09-01T20:04:48.874" v="867" actId="1037"/>
          <ac:picMkLst>
            <pc:docMk/>
            <pc:sldMk cId="1097560429" sldId="264"/>
            <ac:picMk id="73" creationId="{79D63EF5-B7E5-4C06-B9F3-54AE56296845}"/>
          </ac:picMkLst>
        </pc:picChg>
        <pc:cxnChg chg="del">
          <ac:chgData name="Croft L. (Lee)" userId="6c172944-c310-4710-91f8-4544053d8ad4" providerId="ADAL" clId="{6A48CC3E-1CF7-4DDC-B7E7-B2C9AB279FBC}" dt="2021-09-01T19:49:07.560" v="617" actId="478"/>
          <ac:cxnSpMkLst>
            <pc:docMk/>
            <pc:sldMk cId="1097560429" sldId="264"/>
            <ac:cxnSpMk id="7" creationId="{93430690-2580-4FDD-8172-6CD36528ACCC}"/>
          </ac:cxnSpMkLst>
        </pc:cxnChg>
      </pc:sldChg>
      <pc:sldChg chg="addSp delSp modSp add delAnim">
        <pc:chgData name="Croft L. (Lee)" userId="6c172944-c310-4710-91f8-4544053d8ad4" providerId="ADAL" clId="{6A48CC3E-1CF7-4DDC-B7E7-B2C9AB279FBC}" dt="2021-09-01T21:59:21.632" v="2950" actId="14100"/>
        <pc:sldMkLst>
          <pc:docMk/>
          <pc:sldMk cId="1674599812" sldId="265"/>
        </pc:sldMkLst>
        <pc:spChg chg="mod">
          <ac:chgData name="Croft L. (Lee)" userId="6c172944-c310-4710-91f8-4544053d8ad4" providerId="ADAL" clId="{6A48CC3E-1CF7-4DDC-B7E7-B2C9AB279FBC}" dt="2021-09-01T21:58:19.324" v="2943" actId="1036"/>
          <ac:spMkLst>
            <pc:docMk/>
            <pc:sldMk cId="1674599812" sldId="265"/>
            <ac:spMk id="2" creationId="{DEF6E1F1-5AEF-47A8-9690-0BF85CD8A05C}"/>
          </ac:spMkLst>
        </pc:spChg>
        <pc:spChg chg="mod">
          <ac:chgData name="Croft L. (Lee)" userId="6c172944-c310-4710-91f8-4544053d8ad4" providerId="ADAL" clId="{6A48CC3E-1CF7-4DDC-B7E7-B2C9AB279FBC}" dt="2021-09-01T21:59:21.632" v="2950" actId="14100"/>
          <ac:spMkLst>
            <pc:docMk/>
            <pc:sldMk cId="1674599812" sldId="265"/>
            <ac:spMk id="3" creationId="{B3EDF098-4B3E-48E6-8528-E8B5E53B482C}"/>
          </ac:spMkLst>
        </pc:spChg>
        <pc:spChg chg="del">
          <ac:chgData name="Croft L. (Lee)" userId="6c172944-c310-4710-91f8-4544053d8ad4" providerId="ADAL" clId="{6A48CC3E-1CF7-4DDC-B7E7-B2C9AB279FBC}" dt="2021-09-01T20:52:37.554" v="2436" actId="478"/>
          <ac:spMkLst>
            <pc:docMk/>
            <pc:sldMk cId="1674599812" sldId="265"/>
            <ac:spMk id="12" creationId="{73B4B547-E9DD-4879-AE11-0A458F316AE9}"/>
          </ac:spMkLst>
        </pc:spChg>
        <pc:spChg chg="add mod">
          <ac:chgData name="Croft L. (Lee)" userId="6c172944-c310-4710-91f8-4544053d8ad4" providerId="ADAL" clId="{6A48CC3E-1CF7-4DDC-B7E7-B2C9AB279FBC}" dt="2021-09-01T21:00:19.444" v="2788" actId="207"/>
          <ac:spMkLst>
            <pc:docMk/>
            <pc:sldMk cId="1674599812" sldId="265"/>
            <ac:spMk id="13" creationId="{C197D45A-EDB9-484A-A08C-5668A69B580E}"/>
          </ac:spMkLst>
        </pc:spChg>
        <pc:spChg chg="del">
          <ac:chgData name="Croft L. (Lee)" userId="6c172944-c310-4710-91f8-4544053d8ad4" providerId="ADAL" clId="{6A48CC3E-1CF7-4DDC-B7E7-B2C9AB279FBC}" dt="2021-09-01T20:52:35.548" v="2435" actId="478"/>
          <ac:spMkLst>
            <pc:docMk/>
            <pc:sldMk cId="1674599812" sldId="265"/>
            <ac:spMk id="15" creationId="{5F55213A-A13A-42D5-9CBF-6619D9C3BCC2}"/>
          </ac:spMkLst>
        </pc:spChg>
        <pc:spChg chg="del">
          <ac:chgData name="Croft L. (Lee)" userId="6c172944-c310-4710-91f8-4544053d8ad4" providerId="ADAL" clId="{6A48CC3E-1CF7-4DDC-B7E7-B2C9AB279FBC}" dt="2021-09-01T20:52:44.263" v="2438" actId="478"/>
          <ac:spMkLst>
            <pc:docMk/>
            <pc:sldMk cId="1674599812" sldId="265"/>
            <ac:spMk id="16" creationId="{8359E473-68DF-450D-BC8C-838EB904D9FD}"/>
          </ac:spMkLst>
        </pc:spChg>
        <pc:spChg chg="del">
          <ac:chgData name="Croft L. (Lee)" userId="6c172944-c310-4710-91f8-4544053d8ad4" providerId="ADAL" clId="{6A48CC3E-1CF7-4DDC-B7E7-B2C9AB279FBC}" dt="2021-09-01T20:52:41.173" v="2437" actId="478"/>
          <ac:spMkLst>
            <pc:docMk/>
            <pc:sldMk cId="1674599812" sldId="265"/>
            <ac:spMk id="17" creationId="{03137F9B-298B-4B2D-9A26-1F245ECF5D74}"/>
          </ac:spMkLst>
        </pc:spChg>
        <pc:spChg chg="add mod">
          <ac:chgData name="Croft L. (Lee)" userId="6c172944-c310-4710-91f8-4544053d8ad4" providerId="ADAL" clId="{6A48CC3E-1CF7-4DDC-B7E7-B2C9AB279FBC}" dt="2021-09-01T21:00:39.418" v="2791" actId="207"/>
          <ac:spMkLst>
            <pc:docMk/>
            <pc:sldMk cId="1674599812" sldId="265"/>
            <ac:spMk id="18" creationId="{4E02EA33-5944-4C9B-A038-EBC46F013D80}"/>
          </ac:spMkLst>
        </pc:spChg>
        <pc:spChg chg="add mod">
          <ac:chgData name="Croft L. (Lee)" userId="6c172944-c310-4710-91f8-4544053d8ad4" providerId="ADAL" clId="{6A48CC3E-1CF7-4DDC-B7E7-B2C9AB279FBC}" dt="2021-09-01T21:00:31.406" v="2790" actId="208"/>
          <ac:spMkLst>
            <pc:docMk/>
            <pc:sldMk cId="1674599812" sldId="265"/>
            <ac:spMk id="19" creationId="{C8BF17C8-5221-4BA3-9740-9E98C1840FB6}"/>
          </ac:spMkLst>
        </pc:spChg>
        <pc:spChg chg="add mod">
          <ac:chgData name="Croft L. (Lee)" userId="6c172944-c310-4710-91f8-4544053d8ad4" providerId="ADAL" clId="{6A48CC3E-1CF7-4DDC-B7E7-B2C9AB279FBC}" dt="2021-09-01T21:00:26.650" v="2789" actId="208"/>
          <ac:spMkLst>
            <pc:docMk/>
            <pc:sldMk cId="1674599812" sldId="265"/>
            <ac:spMk id="20" creationId="{DCEE0A9E-C9FB-4F40-99D7-2DAD6634872F}"/>
          </ac:spMkLst>
        </pc:spChg>
        <pc:spChg chg="add mod">
          <ac:chgData name="Croft L. (Lee)" userId="6c172944-c310-4710-91f8-4544053d8ad4" providerId="ADAL" clId="{6A48CC3E-1CF7-4DDC-B7E7-B2C9AB279FBC}" dt="2021-09-01T21:01:27.031" v="2798" actId="207"/>
          <ac:spMkLst>
            <pc:docMk/>
            <pc:sldMk cId="1674599812" sldId="265"/>
            <ac:spMk id="21" creationId="{F2E0D366-B6D5-4B7E-83F1-7F54EE1B88C4}"/>
          </ac:spMkLst>
        </pc:spChg>
        <pc:picChg chg="add mod">
          <ac:chgData name="Croft L. (Lee)" userId="6c172944-c310-4710-91f8-4544053d8ad4" providerId="ADAL" clId="{6A48CC3E-1CF7-4DDC-B7E7-B2C9AB279FBC}" dt="2021-09-01T21:58:12.062" v="2934" actId="1076"/>
          <ac:picMkLst>
            <pc:docMk/>
            <pc:sldMk cId="1674599812" sldId="265"/>
            <ac:picMk id="6" creationId="{5800EE9B-E368-4524-BB7A-6EEE44B0AB61}"/>
          </ac:picMkLst>
        </pc:picChg>
        <pc:picChg chg="del">
          <ac:chgData name="Croft L. (Lee)" userId="6c172944-c310-4710-91f8-4544053d8ad4" providerId="ADAL" clId="{6A48CC3E-1CF7-4DDC-B7E7-B2C9AB279FBC}" dt="2021-09-01T20:52:46.591" v="2439" actId="478"/>
          <ac:picMkLst>
            <pc:docMk/>
            <pc:sldMk cId="1674599812" sldId="265"/>
            <ac:picMk id="14" creationId="{B759E919-B485-4986-840D-5C5B99E14991}"/>
          </ac:picMkLst>
        </pc:picChg>
        <pc:cxnChg chg="del">
          <ac:chgData name="Croft L. (Lee)" userId="6c172944-c310-4710-91f8-4544053d8ad4" providerId="ADAL" clId="{6A48CC3E-1CF7-4DDC-B7E7-B2C9AB279FBC}" dt="2021-09-01T20:52:49.540" v="2440" actId="478"/>
          <ac:cxnSpMkLst>
            <pc:docMk/>
            <pc:sldMk cId="1674599812" sldId="265"/>
            <ac:cxnSpMk id="7" creationId="{93430690-2580-4FDD-8172-6CD36528ACCC}"/>
          </ac:cxnSpMkLst>
        </pc:cxnChg>
      </pc:sldChg>
    </pc:docChg>
  </pc:docChgLst>
  <pc:docChgLst>
    <pc:chgData name="Croft L. (Lee)" userId="6c172944-c310-4710-91f8-4544053d8ad4" providerId="ADAL" clId="{AFF7828E-614A-489F-B453-90D386DA1EE7}"/>
    <pc:docChg chg="modSld">
      <pc:chgData name="Croft L. (Lee)" userId="6c172944-c310-4710-91f8-4544053d8ad4" providerId="ADAL" clId="{AFF7828E-614A-489F-B453-90D386DA1EE7}" dt="2021-09-15T12:51:39.603" v="9" actId="20577"/>
      <pc:docMkLst>
        <pc:docMk/>
      </pc:docMkLst>
      <pc:sldChg chg="modSp">
        <pc:chgData name="Croft L. (Lee)" userId="6c172944-c310-4710-91f8-4544053d8ad4" providerId="ADAL" clId="{AFF7828E-614A-489F-B453-90D386DA1EE7}" dt="2021-09-15T12:51:39.603" v="9" actId="20577"/>
        <pc:sldMkLst>
          <pc:docMk/>
          <pc:sldMk cId="126695150" sldId="262"/>
        </pc:sldMkLst>
        <pc:spChg chg="mod">
          <ac:chgData name="Croft L. (Lee)" userId="6c172944-c310-4710-91f8-4544053d8ad4" providerId="ADAL" clId="{AFF7828E-614A-489F-B453-90D386DA1EE7}" dt="2021-09-15T12:51:39.603" v="9" actId="20577"/>
          <ac:spMkLst>
            <pc:docMk/>
            <pc:sldMk cId="126695150" sldId="262"/>
            <ac:spMk id="23" creationId="{8A4AC6AD-8599-4463-810B-4AA1CABA3C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8C530-96B9-4FC9-884D-70BB8EBE2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90C31C-0B0B-40F1-BE32-E3201F269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5A76B6-1DA0-4D9D-B434-0C203028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0337C3-0EA4-4470-9379-D4E650A4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464E9B-CE46-4521-85E5-38977201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63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36784-8D9D-4A4B-A412-CEA10A5C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BFD971-4623-4E2A-AEB3-159ED6FCB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6F0A5A-6662-4A69-B7A7-4D8F1D3E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91BA1F-4432-4BDD-BF8B-CA60E265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A2635C-697D-4EFB-B6D5-9C609775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11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60074B3-0216-4B81-9539-9B687947D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AD057A-8196-4EDD-8901-6FC8B7560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72DE36-D999-4DAF-9A24-09318C93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C96D58-2D74-4273-B0C0-A98F05BA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79EB22-E53E-4E4B-AFF4-F3A92CFA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55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E0CCD-804F-448B-A16C-0A25B28D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97214-F917-4C65-A689-9AD9C4A1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8D05F-FEBC-4C22-8AE5-83BCE29F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721BAA-D74F-4669-ADD9-34269C66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BDD042-F95F-4B03-B021-E51F9AB2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82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4F57A-325C-4E77-8F75-1B7B03F9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1D0763-4BFE-4B3A-86DC-8A317068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958C7-BA55-41AF-847B-B9A83044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F3988A-5757-41A4-953F-1CCB407E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702DA5-B35D-4B85-8F22-AA8F4E33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0CEAF-2F2B-4D3E-BF88-0F476431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83E79-1C5F-43A0-B151-B74812469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3058F4-3941-4CD0-9601-4F0437FBA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F0F127-70E4-47D8-BB83-76FC6447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C6FA9D-29DF-4D52-94D9-60D6E595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C417C1-2FCC-4396-B83B-4222C61C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62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E68E0-3EEF-4B82-846C-275D0CC0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C3842-1CBD-4EB5-AB82-531A667C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E6B0DA-2C88-4196-A0E0-2E5E2A5A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6E8D29-B1BA-432B-BD71-DC8A40EFD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337AB4-116D-4875-88A4-9617E719F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8E4049-366E-4BB9-A7D6-33081881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F0120F0-171B-4CFF-BDFC-61869B3D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C10DE8-7A8E-4DF0-A55A-16B2DB7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DB8D5-E6C3-4D04-93EC-845DCD10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BA6807-0DF8-4D08-A322-AA175D04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06F6CA7-B89B-4E06-BC4B-BEF6BC18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B83DD6-9D83-4FDB-A045-3794AF13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08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C8CB738-67DD-4988-B0FF-F4E59449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67651F-45FE-44B6-BBE4-8C67EDDA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466CE1-FE5E-4F7F-B5B0-698FFCB7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06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1275A-C631-48B3-97D8-7E931BAD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883EC-CD3E-4AA4-8BA0-3B5C67DC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9B80E1-6BA9-429D-8053-89A806867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A2050B-8B5D-43D8-A30F-38DD154B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DEF069-7783-4386-85E5-D7FCAFDD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BC1FC-5017-4BCF-8D9A-A3D46FA5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40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E55BA-E513-4618-AEF7-F878F737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A61D71F-6274-49B4-BBF7-7868D6D45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E923E6-3604-4777-9CF4-9B4933E04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774C1C-E611-41A3-BA64-352AEE57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3FDE57-3279-459F-A162-CC045CBD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00A5EE-E8F0-43C7-89EA-2BCA1F8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58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BD5F673-1FBC-43A3-BD0C-F59D13FC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BAE901-D979-4BC0-A6FC-B15036C88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C9FB99-C184-49A4-BFE7-BE7CF80BC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D832-CA0B-47C7-ABCF-505CF97FAA81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65F09F-F66A-4FFF-909C-2B815A861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129659-CBE3-4BD7-9B8B-C4DAF3258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E019-B8DB-4690-A5FB-E6C7946A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16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gif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759E919-B485-4986-840D-5C5B99E1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80" y="-35334"/>
            <a:ext cx="5760720" cy="68933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431575-6F86-40D5-A388-E472C9AE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3430690-2580-4FDD-8172-6CD36528ACCC}"/>
              </a:ext>
            </a:extLst>
          </p:cNvPr>
          <p:cNvCxnSpPr/>
          <p:nvPr/>
        </p:nvCxnSpPr>
        <p:spPr>
          <a:xfrm>
            <a:off x="8879840" y="4978400"/>
            <a:ext cx="0" cy="157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EF6E1F1-5AEF-47A8-9690-0BF85CD8A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3995" y="887159"/>
            <a:ext cx="9143995" cy="1051243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Tw Cen MT" panose="020B0602020104020603" pitchFamily="34" charset="0"/>
              </a:rPr>
              <a:t>VOCATIONAL</a:t>
            </a:r>
            <a:br>
              <a:rPr lang="nl-NL" sz="5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sz="5400" dirty="0">
                <a:solidFill>
                  <a:schemeClr val="bg1"/>
                </a:solidFill>
                <a:latin typeface="Tw Cen MT" panose="020B0602020104020603" pitchFamily="34" charset="0"/>
              </a:rPr>
              <a:t> VOCABULARY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EDF098-4B3E-48E6-8528-E8B5E53B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041" y="1914558"/>
            <a:ext cx="3931921" cy="1655762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IA Y1 P1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3B4B547-E9DD-4879-AE11-0A458F316AE9}"/>
              </a:ext>
            </a:extLst>
          </p:cNvPr>
          <p:cNvSpPr txBox="1"/>
          <p:nvPr/>
        </p:nvSpPr>
        <p:spPr>
          <a:xfrm>
            <a:off x="1778000" y="5886252"/>
            <a:ext cx="3098800" cy="677108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VOCAB TEST = WEEK 8 </a:t>
            </a:r>
            <a:br>
              <a:rPr lang="nl-NL" dirty="0"/>
            </a:br>
            <a:r>
              <a:rPr lang="nl-NL" dirty="0"/>
              <a:t>(last week of </a:t>
            </a:r>
            <a:r>
              <a:rPr lang="nl-NL" dirty="0" err="1"/>
              <a:t>October</a:t>
            </a:r>
            <a:r>
              <a:rPr lang="nl-NL" dirty="0"/>
              <a:t>)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55213A-A13A-42D5-9CBF-6619D9C3BCC2}"/>
              </a:ext>
            </a:extLst>
          </p:cNvPr>
          <p:cNvSpPr/>
          <p:nvPr/>
        </p:nvSpPr>
        <p:spPr>
          <a:xfrm>
            <a:off x="223520" y="25734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r>
              <a:rPr lang="en-US" b="1" i="1" dirty="0">
                <a:solidFill>
                  <a:srgbClr val="202124"/>
                </a:solidFill>
                <a:latin typeface="arial" panose="020B0604020202020204" pitchFamily="34" charset="0"/>
              </a:rPr>
              <a:t>An interior is the natural projection of the soul</a:t>
            </a:r>
            <a:r>
              <a:rPr lang="en-US" i="1" dirty="0">
                <a:solidFill>
                  <a:srgbClr val="202124"/>
                </a:solidFill>
                <a:latin typeface="arial" panose="020B0604020202020204" pitchFamily="34" charset="0"/>
              </a:rPr>
              <a:t>"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-   					Coco Chanel</a:t>
            </a:r>
            <a:endParaRPr lang="nl-NL" dirty="0"/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8359E473-68DF-450D-BC8C-838EB904D9FD}"/>
              </a:ext>
            </a:extLst>
          </p:cNvPr>
          <p:cNvSpPr txBox="1">
            <a:spLocks/>
          </p:cNvSpPr>
          <p:nvPr/>
        </p:nvSpPr>
        <p:spPr>
          <a:xfrm>
            <a:off x="223520" y="3586706"/>
            <a:ext cx="6207760" cy="121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During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this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period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will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learn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the</a:t>
            </a:r>
            <a:r>
              <a:rPr lang="nl-NL" b="1" dirty="0">
                <a:solidFill>
                  <a:schemeClr val="bg1"/>
                </a:solidFill>
                <a:latin typeface="Tw Cen MT" panose="020B0602020104020603" pitchFamily="34" charset="0"/>
              </a:rPr>
              <a:t> basic </a:t>
            </a:r>
            <a:r>
              <a:rPr lang="nl-NL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terms</a:t>
            </a:r>
            <a:r>
              <a:rPr lang="nl-NL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and</a:t>
            </a:r>
            <a:r>
              <a:rPr lang="nl-NL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vocabulary</a:t>
            </a:r>
            <a:r>
              <a:rPr lang="nl-NL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b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needed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for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your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profession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03137F9B-298B-4B2D-9A26-1F245ECF5D74}"/>
              </a:ext>
            </a:extLst>
          </p:cNvPr>
          <p:cNvSpPr txBox="1">
            <a:spLocks/>
          </p:cNvSpPr>
          <p:nvPr/>
        </p:nvSpPr>
        <p:spPr>
          <a:xfrm>
            <a:off x="223520" y="4894732"/>
            <a:ext cx="6207760" cy="121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The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better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are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able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to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describe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closer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will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get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to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‘soul’ of </a:t>
            </a:r>
            <a:r>
              <a:rPr lang="nl-NL" dirty="0" err="1">
                <a:solidFill>
                  <a:schemeClr val="bg1"/>
                </a:solidFill>
                <a:latin typeface="Tw Cen MT" panose="020B0602020104020603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design.</a:t>
            </a:r>
          </a:p>
        </p:txBody>
      </p:sp>
    </p:spTree>
    <p:extLst>
      <p:ext uri="{BB962C8B-B14F-4D97-AF65-F5344CB8AC3E}">
        <p14:creationId xmlns:p14="http://schemas.microsoft.com/office/powerpoint/2010/main" val="32334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431575-6F86-40D5-A388-E472C9AE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F6E1F1-5AEF-47A8-9690-0BF85CD8A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1" y="1502313"/>
            <a:ext cx="6053649" cy="1051243"/>
          </a:xfrm>
        </p:spPr>
        <p:txBody>
          <a:bodyPr>
            <a:noAutofit/>
          </a:bodyPr>
          <a:lstStyle/>
          <a:p>
            <a:r>
              <a:rPr lang="nl-NL" sz="5400" u="sng" dirty="0">
                <a:solidFill>
                  <a:schemeClr val="bg1"/>
                </a:solidFill>
                <a:latin typeface="Tw Cen MT" panose="020B0602020104020603" pitchFamily="34" charset="0"/>
              </a:rPr>
              <a:t>I </a:t>
            </a:r>
            <a:r>
              <a:rPr lang="nl-NL" sz="5400" u="sng" dirty="0" err="1">
                <a:solidFill>
                  <a:schemeClr val="bg1"/>
                </a:solidFill>
                <a:latin typeface="Tw Cen MT" panose="020B0602020104020603" pitchFamily="34" charset="0"/>
              </a:rPr>
              <a:t>will</a:t>
            </a:r>
            <a:r>
              <a:rPr lang="nl-NL" sz="5400" u="sng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5400" u="sng" dirty="0" err="1">
                <a:solidFill>
                  <a:schemeClr val="bg1"/>
                </a:solidFill>
                <a:latin typeface="Tw Cen MT" panose="020B0602020104020603" pitchFamily="34" charset="0"/>
              </a:rPr>
              <a:t>not</a:t>
            </a:r>
            <a:r>
              <a:rPr lang="nl-NL" sz="5400" u="sng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5400" u="sng" dirty="0" err="1">
                <a:solidFill>
                  <a:schemeClr val="bg1"/>
                </a:solidFill>
                <a:latin typeface="Tw Cen MT" panose="020B0602020104020603" pitchFamily="34" charset="0"/>
              </a:rPr>
              <a:t>provide</a:t>
            </a:r>
            <a:r>
              <a:rPr lang="nl-NL" sz="5400" u="sng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nl-NL" sz="5400" u="sng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sz="5400" u="sng" dirty="0">
                <a:solidFill>
                  <a:schemeClr val="bg1"/>
                </a:solidFill>
                <a:latin typeface="Tw Cen MT" panose="020B0602020104020603" pitchFamily="34" charset="0"/>
              </a:rPr>
              <a:t>a word list.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EDF098-4B3E-48E6-8528-E8B5E53B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51" y="3457873"/>
            <a:ext cx="5974080" cy="1655762"/>
          </a:xfrm>
        </p:spPr>
        <p:txBody>
          <a:bodyPr>
            <a:normAutofit fontScale="85000" lnSpcReduction="20000"/>
          </a:bodyPr>
          <a:lstStyle/>
          <a:p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will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need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to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write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down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the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Dutch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translations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yourself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  <a:p>
            <a:endParaRPr lang="nl-NL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can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find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this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Powerpoint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and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all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other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materials</a:t>
            </a:r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on Teams.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00EE9B-E368-4524-BB7A-6EEE44B0A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6325"/>
            <a:ext cx="5715000" cy="4705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Pijl: draaiend 12">
            <a:extLst>
              <a:ext uri="{FF2B5EF4-FFF2-40B4-BE49-F238E27FC236}">
                <a16:creationId xmlns:a16="http://schemas.microsoft.com/office/drawing/2014/main" id="{C197D45A-EDB9-484A-A08C-5668A69B580E}"/>
              </a:ext>
            </a:extLst>
          </p:cNvPr>
          <p:cNvSpPr/>
          <p:nvPr/>
        </p:nvSpPr>
        <p:spPr>
          <a:xfrm rot="12020006">
            <a:off x="6653746" y="3473591"/>
            <a:ext cx="3057803" cy="2518515"/>
          </a:xfrm>
          <a:prstGeom prst="circularArrow">
            <a:avLst>
              <a:gd name="adj1" fmla="val 0"/>
              <a:gd name="adj2" fmla="val 1142319"/>
              <a:gd name="adj3" fmla="val 961614"/>
              <a:gd name="adj4" fmla="val 14163669"/>
              <a:gd name="adj5" fmla="val 13647"/>
            </a:avLst>
          </a:prstGeom>
          <a:solidFill>
            <a:srgbClr val="5ACC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ijl: draaiend 17">
            <a:extLst>
              <a:ext uri="{FF2B5EF4-FFF2-40B4-BE49-F238E27FC236}">
                <a16:creationId xmlns:a16="http://schemas.microsoft.com/office/drawing/2014/main" id="{4E02EA33-5944-4C9B-A038-EBC46F013D80}"/>
              </a:ext>
            </a:extLst>
          </p:cNvPr>
          <p:cNvSpPr/>
          <p:nvPr/>
        </p:nvSpPr>
        <p:spPr>
          <a:xfrm rot="2589490">
            <a:off x="10273818" y="2154496"/>
            <a:ext cx="1447883" cy="1887014"/>
          </a:xfrm>
          <a:prstGeom prst="circularArrow">
            <a:avLst>
              <a:gd name="adj1" fmla="val 0"/>
              <a:gd name="adj2" fmla="val 1142319"/>
              <a:gd name="adj3" fmla="val 961614"/>
              <a:gd name="adj4" fmla="val 18832414"/>
              <a:gd name="adj5" fmla="val 14702"/>
            </a:avLst>
          </a:prstGeom>
          <a:solidFill>
            <a:srgbClr val="FFCB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: draaiend 18">
            <a:extLst>
              <a:ext uri="{FF2B5EF4-FFF2-40B4-BE49-F238E27FC236}">
                <a16:creationId xmlns:a16="http://schemas.microsoft.com/office/drawing/2014/main" id="{C8BF17C8-5221-4BA3-9740-9E98C1840FB6}"/>
              </a:ext>
            </a:extLst>
          </p:cNvPr>
          <p:cNvSpPr/>
          <p:nvPr/>
        </p:nvSpPr>
        <p:spPr>
          <a:xfrm rot="4974829">
            <a:off x="9446305" y="172799"/>
            <a:ext cx="1998428" cy="1807053"/>
          </a:xfrm>
          <a:prstGeom prst="circularArrow">
            <a:avLst>
              <a:gd name="adj1" fmla="val 0"/>
              <a:gd name="adj2" fmla="val 1142319"/>
              <a:gd name="adj3" fmla="val 961614"/>
              <a:gd name="adj4" fmla="val 16709415"/>
              <a:gd name="adj5" fmla="val 1188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draaiend 19">
            <a:extLst>
              <a:ext uri="{FF2B5EF4-FFF2-40B4-BE49-F238E27FC236}">
                <a16:creationId xmlns:a16="http://schemas.microsoft.com/office/drawing/2014/main" id="{DCEE0A9E-C9FB-4F40-99D7-2DAD6634872F}"/>
              </a:ext>
            </a:extLst>
          </p:cNvPr>
          <p:cNvSpPr/>
          <p:nvPr/>
        </p:nvSpPr>
        <p:spPr>
          <a:xfrm rot="2670977">
            <a:off x="5253281" y="1125069"/>
            <a:ext cx="2411651" cy="2463872"/>
          </a:xfrm>
          <a:prstGeom prst="circularArrow">
            <a:avLst>
              <a:gd name="adj1" fmla="val 0"/>
              <a:gd name="adj2" fmla="val 1142319"/>
              <a:gd name="adj3" fmla="val 961614"/>
              <a:gd name="adj4" fmla="val 12466021"/>
              <a:gd name="adj5" fmla="val 780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draaiend 20">
            <a:extLst>
              <a:ext uri="{FF2B5EF4-FFF2-40B4-BE49-F238E27FC236}">
                <a16:creationId xmlns:a16="http://schemas.microsoft.com/office/drawing/2014/main" id="{F2E0D366-B6D5-4B7E-83F1-7F54EE1B88C4}"/>
              </a:ext>
            </a:extLst>
          </p:cNvPr>
          <p:cNvSpPr/>
          <p:nvPr/>
        </p:nvSpPr>
        <p:spPr>
          <a:xfrm rot="6182008">
            <a:off x="10108150" y="3269357"/>
            <a:ext cx="2849019" cy="2376330"/>
          </a:xfrm>
          <a:prstGeom prst="circularArrow">
            <a:avLst>
              <a:gd name="adj1" fmla="val 0"/>
              <a:gd name="adj2" fmla="val 1142319"/>
              <a:gd name="adj3" fmla="val 961614"/>
              <a:gd name="adj4" fmla="val 21438823"/>
              <a:gd name="adj5" fmla="val 9162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9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431575-6F86-40D5-A388-E472C9AE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AE3F30C-6078-440D-B985-FDF2F5B1E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6" y="98599"/>
            <a:ext cx="4244287" cy="2228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02F7241E-FF96-4B9C-9C63-3A9706F5B0E9}"/>
              </a:ext>
            </a:extLst>
          </p:cNvPr>
          <p:cNvSpPr txBox="1"/>
          <p:nvPr/>
        </p:nvSpPr>
        <p:spPr>
          <a:xfrm>
            <a:off x="902945" y="2187241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interior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BA5656E-991B-4CF3-A7F3-6EE98AD8C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9" y="89790"/>
            <a:ext cx="2231738" cy="2228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46">
            <a:extLst>
              <a:ext uri="{FF2B5EF4-FFF2-40B4-BE49-F238E27FC236}">
                <a16:creationId xmlns:a16="http://schemas.microsoft.com/office/drawing/2014/main" id="{CAB2681B-D9E2-46F5-951A-D592C4AB933F}"/>
              </a:ext>
            </a:extLst>
          </p:cNvPr>
          <p:cNvSpPr txBox="1"/>
          <p:nvPr/>
        </p:nvSpPr>
        <p:spPr>
          <a:xfrm>
            <a:off x="4408729" y="2186153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exterior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A3FB9AA-7BCA-4127-8105-8C6412D75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6" y="2819596"/>
            <a:ext cx="3553804" cy="2372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46">
            <a:extLst>
              <a:ext uri="{FF2B5EF4-FFF2-40B4-BE49-F238E27FC236}">
                <a16:creationId xmlns:a16="http://schemas.microsoft.com/office/drawing/2014/main" id="{2641370B-02ED-4890-AE93-809B1EA4FBA7}"/>
              </a:ext>
            </a:extLst>
          </p:cNvPr>
          <p:cNvSpPr txBox="1"/>
          <p:nvPr/>
        </p:nvSpPr>
        <p:spPr>
          <a:xfrm>
            <a:off x="798143" y="5039285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furniture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05EA459B-0005-4667-9778-A6077265A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93" y="2867895"/>
            <a:ext cx="2477900" cy="1722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46">
            <a:extLst>
              <a:ext uri="{FF2B5EF4-FFF2-40B4-BE49-F238E27FC236}">
                <a16:creationId xmlns:a16="http://schemas.microsoft.com/office/drawing/2014/main" id="{2143BEE2-412B-4B43-B7F4-23CF8E085AB9}"/>
              </a:ext>
            </a:extLst>
          </p:cNvPr>
          <p:cNvSpPr txBox="1"/>
          <p:nvPr/>
        </p:nvSpPr>
        <p:spPr>
          <a:xfrm>
            <a:off x="9638755" y="4474061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lighting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BD038BD4-5B49-4880-9DA1-4B33CDE0EC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07" y="99193"/>
            <a:ext cx="2972782" cy="2227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46">
            <a:extLst>
              <a:ext uri="{FF2B5EF4-FFF2-40B4-BE49-F238E27FC236}">
                <a16:creationId xmlns:a16="http://schemas.microsoft.com/office/drawing/2014/main" id="{4A26DE7B-6A3F-4303-9700-957CD3B9DC9B}"/>
              </a:ext>
            </a:extLst>
          </p:cNvPr>
          <p:cNvSpPr txBox="1"/>
          <p:nvPr/>
        </p:nvSpPr>
        <p:spPr>
          <a:xfrm>
            <a:off x="7153438" y="2186153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spaces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D29F6FC3-D363-4D92-9141-AD64AAD41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09" y="2832512"/>
            <a:ext cx="3112129" cy="1728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46">
            <a:extLst>
              <a:ext uri="{FF2B5EF4-FFF2-40B4-BE49-F238E27FC236}">
                <a16:creationId xmlns:a16="http://schemas.microsoft.com/office/drawing/2014/main" id="{4EA1BFF3-6EE7-4EE5-B692-24FAE41334AA}"/>
              </a:ext>
            </a:extLst>
          </p:cNvPr>
          <p:cNvSpPr txBox="1"/>
          <p:nvPr/>
        </p:nvSpPr>
        <p:spPr>
          <a:xfrm>
            <a:off x="6296317" y="4474061"/>
            <a:ext cx="308485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mood/ ambiance</a:t>
            </a:r>
          </a:p>
        </p:txBody>
      </p:sp>
      <p:pic>
        <p:nvPicPr>
          <p:cNvPr id="69" name="Afbeelding 68">
            <a:extLst>
              <a:ext uri="{FF2B5EF4-FFF2-40B4-BE49-F238E27FC236}">
                <a16:creationId xmlns:a16="http://schemas.microsoft.com/office/drawing/2014/main" id="{FEA00431-509B-42A4-8C9D-636A4CEF62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64" y="4722530"/>
            <a:ext cx="2367783" cy="1708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0" name="TextBox 46">
            <a:extLst>
              <a:ext uri="{FF2B5EF4-FFF2-40B4-BE49-F238E27FC236}">
                <a16:creationId xmlns:a16="http://schemas.microsoft.com/office/drawing/2014/main" id="{226E0E0D-4BF6-4915-845A-AEA4E38BC79F}"/>
              </a:ext>
            </a:extLst>
          </p:cNvPr>
          <p:cNvSpPr txBox="1"/>
          <p:nvPr/>
        </p:nvSpPr>
        <p:spPr>
          <a:xfrm>
            <a:off x="4034067" y="6317760"/>
            <a:ext cx="1932644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ACCC0"/>
                </a:solidFill>
                <a:latin typeface="Tw Cen MT" panose="020B0602020104020603" pitchFamily="34" charset="0"/>
              </a:rPr>
              <a:t>cushions</a:t>
            </a:r>
          </a:p>
        </p:txBody>
      </p:sp>
      <p:pic>
        <p:nvPicPr>
          <p:cNvPr id="73" name="Afbeelding 72">
            <a:extLst>
              <a:ext uri="{FF2B5EF4-FFF2-40B4-BE49-F238E27FC236}">
                <a16:creationId xmlns:a16="http://schemas.microsoft.com/office/drawing/2014/main" id="{79D63EF5-B7E5-4C06-B9F3-54AE5629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03" y="2839120"/>
            <a:ext cx="2365936" cy="1576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4" name="TextBox 46">
            <a:extLst>
              <a:ext uri="{FF2B5EF4-FFF2-40B4-BE49-F238E27FC236}">
                <a16:creationId xmlns:a16="http://schemas.microsoft.com/office/drawing/2014/main" id="{DE3EBE6A-D177-4193-8CFA-B22554D35997}"/>
              </a:ext>
            </a:extLst>
          </p:cNvPr>
          <p:cNvSpPr txBox="1"/>
          <p:nvPr/>
        </p:nvSpPr>
        <p:spPr>
          <a:xfrm>
            <a:off x="4034067" y="4215581"/>
            <a:ext cx="1932644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ACCC0"/>
                </a:solidFill>
                <a:latin typeface="Tw Cen MT" panose="020B0602020104020603" pitchFamily="34" charset="0"/>
              </a:rPr>
              <a:t>fabrics</a:t>
            </a:r>
          </a:p>
        </p:txBody>
      </p:sp>
      <p:sp>
        <p:nvSpPr>
          <p:cNvPr id="76" name="Ondertitel 2">
            <a:extLst>
              <a:ext uri="{FF2B5EF4-FFF2-40B4-BE49-F238E27FC236}">
                <a16:creationId xmlns:a16="http://schemas.microsoft.com/office/drawing/2014/main" id="{68F0EA14-9D96-466E-868C-68830688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3126" y="5773683"/>
            <a:ext cx="5234393" cy="1014847"/>
          </a:xfrm>
        </p:spPr>
        <p:txBody>
          <a:bodyPr>
            <a:norm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CAN YOU THINK OF OTHER WORDS TO DESCRIBE THE MOOD OF A ROOM?</a:t>
            </a:r>
          </a:p>
        </p:txBody>
      </p:sp>
      <p:sp>
        <p:nvSpPr>
          <p:cNvPr id="77" name="Pijl: draaiend 76">
            <a:extLst>
              <a:ext uri="{FF2B5EF4-FFF2-40B4-BE49-F238E27FC236}">
                <a16:creationId xmlns:a16="http://schemas.microsoft.com/office/drawing/2014/main" id="{E5441ECF-FFE3-4D71-B424-A01BC7E76B46}"/>
              </a:ext>
            </a:extLst>
          </p:cNvPr>
          <p:cNvSpPr/>
          <p:nvPr/>
        </p:nvSpPr>
        <p:spPr>
          <a:xfrm rot="11250197">
            <a:off x="6609154" y="4649903"/>
            <a:ext cx="2849019" cy="2376330"/>
          </a:xfrm>
          <a:prstGeom prst="circularArrow">
            <a:avLst>
              <a:gd name="adj1" fmla="val 0"/>
              <a:gd name="adj2" fmla="val 1142319"/>
              <a:gd name="adj3" fmla="val 961614"/>
              <a:gd name="adj4" fmla="val 12529686"/>
              <a:gd name="adj5" fmla="val 147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36" grpId="0" animBg="1"/>
      <p:bldP spid="38" grpId="0" animBg="1"/>
      <p:bldP spid="40" grpId="0" animBg="1"/>
      <p:bldP spid="70" grpId="0" animBg="1"/>
      <p:bldP spid="74" grpId="0" animBg="1"/>
      <p:bldP spid="76" grpId="0" build="p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431575-6F86-40D5-A388-E472C9AE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B3EDF098-4B3E-48E6-8528-E8B5E53B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847" y="3099951"/>
            <a:ext cx="4883377" cy="1014847"/>
          </a:xfrm>
        </p:spPr>
        <p:txBody>
          <a:bodyPr>
            <a:norm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CAN YOU THINK OF ANOTHER WORD USED TO DESCRIBE THE SIZE OF AN ITEM?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8524401-9BBF-4A90-9D96-357A00841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8" y="167710"/>
            <a:ext cx="3663124" cy="19869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A739870-60FC-4479-AE80-2827F5091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47" y="167710"/>
            <a:ext cx="2553301" cy="19869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0466ADA-DD85-4918-83C1-3E722F7DD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64" y="204272"/>
            <a:ext cx="2377459" cy="2377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46">
            <a:extLst>
              <a:ext uri="{FF2B5EF4-FFF2-40B4-BE49-F238E27FC236}">
                <a16:creationId xmlns:a16="http://schemas.microsoft.com/office/drawing/2014/main" id="{8E9CA740-73BE-4807-8282-4D998D677487}"/>
              </a:ext>
            </a:extLst>
          </p:cNvPr>
          <p:cNvSpPr txBox="1"/>
          <p:nvPr/>
        </p:nvSpPr>
        <p:spPr>
          <a:xfrm>
            <a:off x="6723657" y="2416287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sketch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1F69FFE3-37E8-4C7B-A2BA-625648C41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8490" y="2956677"/>
            <a:ext cx="1894019" cy="1301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46">
            <a:extLst>
              <a:ext uri="{FF2B5EF4-FFF2-40B4-BE49-F238E27FC236}">
                <a16:creationId xmlns:a16="http://schemas.microsoft.com/office/drawing/2014/main" id="{11297688-1EDB-4D35-A3E8-3FA198D2C09B}"/>
              </a:ext>
            </a:extLst>
          </p:cNvPr>
          <p:cNvSpPr txBox="1"/>
          <p:nvPr/>
        </p:nvSpPr>
        <p:spPr>
          <a:xfrm>
            <a:off x="10121184" y="4109800"/>
            <a:ext cx="1906258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budget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41F5448A-BFBD-43EE-AB7E-3287E8436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74" y="204272"/>
            <a:ext cx="1916339" cy="2377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46">
            <a:extLst>
              <a:ext uri="{FF2B5EF4-FFF2-40B4-BE49-F238E27FC236}">
                <a16:creationId xmlns:a16="http://schemas.microsoft.com/office/drawing/2014/main" id="{C2D30115-2FE4-443D-B57B-8CB17E9DF1B9}"/>
              </a:ext>
            </a:extLst>
          </p:cNvPr>
          <p:cNvSpPr txBox="1"/>
          <p:nvPr/>
        </p:nvSpPr>
        <p:spPr>
          <a:xfrm>
            <a:off x="9329758" y="2416287"/>
            <a:ext cx="1540608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layout</a:t>
            </a:r>
          </a:p>
        </p:txBody>
      </p:sp>
      <p:sp>
        <p:nvSpPr>
          <p:cNvPr id="29" name="TextBox 46">
            <a:extLst>
              <a:ext uri="{FF2B5EF4-FFF2-40B4-BE49-F238E27FC236}">
                <a16:creationId xmlns:a16="http://schemas.microsoft.com/office/drawing/2014/main" id="{3D494A02-4C4F-45A1-BBBD-26523B6BDBD5}"/>
              </a:ext>
            </a:extLst>
          </p:cNvPr>
          <p:cNvSpPr txBox="1"/>
          <p:nvPr/>
        </p:nvSpPr>
        <p:spPr>
          <a:xfrm>
            <a:off x="238231" y="1911501"/>
            <a:ext cx="3396796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surface area</a:t>
            </a: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69D709B4-D68B-4E57-9644-00E2A009D59C}"/>
              </a:ext>
            </a:extLst>
          </p:cNvPr>
          <p:cNvSpPr txBox="1"/>
          <p:nvPr/>
        </p:nvSpPr>
        <p:spPr>
          <a:xfrm>
            <a:off x="3970382" y="2019187"/>
            <a:ext cx="2484822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measurements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1333C5BF-A777-4658-A506-80DD632BB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59" y="4240918"/>
            <a:ext cx="2710810" cy="2030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DCE2940-1AB2-43FF-B42A-4CC13DFB7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07" y="4687997"/>
            <a:ext cx="2813405" cy="1583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ADAD5F20-BF36-4E49-AFC8-BE09B021E1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7" y="4223209"/>
            <a:ext cx="3061356" cy="2040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46">
            <a:extLst>
              <a:ext uri="{FF2B5EF4-FFF2-40B4-BE49-F238E27FC236}">
                <a16:creationId xmlns:a16="http://schemas.microsoft.com/office/drawing/2014/main" id="{06FBF751-17B6-49DB-91D3-BACDEA645569}"/>
              </a:ext>
            </a:extLst>
          </p:cNvPr>
          <p:cNvSpPr txBox="1"/>
          <p:nvPr/>
        </p:nvSpPr>
        <p:spPr>
          <a:xfrm>
            <a:off x="579740" y="6155068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carpet</a:t>
            </a:r>
          </a:p>
        </p:txBody>
      </p:sp>
      <p:sp>
        <p:nvSpPr>
          <p:cNvPr id="35" name="TextBox 46">
            <a:extLst>
              <a:ext uri="{FF2B5EF4-FFF2-40B4-BE49-F238E27FC236}">
                <a16:creationId xmlns:a16="http://schemas.microsoft.com/office/drawing/2014/main" id="{49C9E924-E7BA-4812-A563-9CEDAF75C5FD}"/>
              </a:ext>
            </a:extLst>
          </p:cNvPr>
          <p:cNvSpPr txBox="1"/>
          <p:nvPr/>
        </p:nvSpPr>
        <p:spPr>
          <a:xfrm>
            <a:off x="3621022" y="6149566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samples</a:t>
            </a:r>
          </a:p>
        </p:txBody>
      </p:sp>
      <p:sp>
        <p:nvSpPr>
          <p:cNvPr id="36" name="TextBox 46">
            <a:extLst>
              <a:ext uri="{FF2B5EF4-FFF2-40B4-BE49-F238E27FC236}">
                <a16:creationId xmlns:a16="http://schemas.microsoft.com/office/drawing/2014/main" id="{81192BCC-D146-4524-A596-EBADEAEF7790}"/>
              </a:ext>
            </a:extLst>
          </p:cNvPr>
          <p:cNvSpPr txBox="1"/>
          <p:nvPr/>
        </p:nvSpPr>
        <p:spPr>
          <a:xfrm>
            <a:off x="9491317" y="6130508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ceiling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0144904E-8614-4690-9499-285AEF6FF1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66" y="3952966"/>
            <a:ext cx="2082102" cy="2318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46">
            <a:extLst>
              <a:ext uri="{FF2B5EF4-FFF2-40B4-BE49-F238E27FC236}">
                <a16:creationId xmlns:a16="http://schemas.microsoft.com/office/drawing/2014/main" id="{310AC055-8E09-4EB3-8768-F47E7D3D743C}"/>
              </a:ext>
            </a:extLst>
          </p:cNvPr>
          <p:cNvSpPr txBox="1"/>
          <p:nvPr/>
        </p:nvSpPr>
        <p:spPr>
          <a:xfrm>
            <a:off x="6182766" y="6156140"/>
            <a:ext cx="2082102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door frame</a:t>
            </a:r>
          </a:p>
        </p:txBody>
      </p:sp>
      <p:sp>
        <p:nvSpPr>
          <p:cNvPr id="39" name="Pijl: draaiend 38">
            <a:extLst>
              <a:ext uri="{FF2B5EF4-FFF2-40B4-BE49-F238E27FC236}">
                <a16:creationId xmlns:a16="http://schemas.microsoft.com/office/drawing/2014/main" id="{329033F9-E3E5-4B95-872C-56E6486A6318}"/>
              </a:ext>
            </a:extLst>
          </p:cNvPr>
          <p:cNvSpPr/>
          <p:nvPr/>
        </p:nvSpPr>
        <p:spPr>
          <a:xfrm rot="11250197">
            <a:off x="3284441" y="1952427"/>
            <a:ext cx="2849019" cy="2376330"/>
          </a:xfrm>
          <a:prstGeom prst="circularArrow">
            <a:avLst>
              <a:gd name="adj1" fmla="val 0"/>
              <a:gd name="adj2" fmla="val 1142319"/>
              <a:gd name="adj3" fmla="val 961614"/>
              <a:gd name="adj4" fmla="val 12529686"/>
              <a:gd name="adj5" fmla="val 147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26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431575-6F86-40D5-A388-E472C9AE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EFCD36B-0104-44CA-9A4F-1644CE95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71" y="177770"/>
            <a:ext cx="2567804" cy="2567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2312BA3-2CDC-4FAF-B56E-771100C1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65" y="3164257"/>
            <a:ext cx="3029978" cy="1704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31D9837-BF79-4766-91DF-4401E3F62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00" y="186236"/>
            <a:ext cx="2554677" cy="2554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421B4550-C318-47F5-9CAD-389B9629D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0" y="3164257"/>
            <a:ext cx="2230704" cy="2230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54D62B0-4F6C-41D2-A481-96DD7E7AE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83" y="3164257"/>
            <a:ext cx="3345011" cy="2230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47">
            <a:extLst>
              <a:ext uri="{FF2B5EF4-FFF2-40B4-BE49-F238E27FC236}">
                <a16:creationId xmlns:a16="http://schemas.microsoft.com/office/drawing/2014/main" id="{BF403158-855B-4B27-A22D-73943E5D2405}"/>
              </a:ext>
            </a:extLst>
          </p:cNvPr>
          <p:cNvSpPr txBox="1"/>
          <p:nvPr/>
        </p:nvSpPr>
        <p:spPr>
          <a:xfrm>
            <a:off x="3145563" y="5282821"/>
            <a:ext cx="209196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ACCC0"/>
                </a:solidFill>
                <a:latin typeface="Tw Cen MT" panose="020B0602020104020603" pitchFamily="34" charset="0"/>
              </a:rPr>
              <a:t>to hang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7505A3E-74A0-4BC3-8390-05B150C0D4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9" y="180593"/>
            <a:ext cx="4267200" cy="256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F917930-95DB-46C9-915E-BB402CC02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83" y="859688"/>
            <a:ext cx="1881225" cy="18812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5D3D6CA-1F42-4844-ABB0-17146BB01B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08" y="3164257"/>
            <a:ext cx="2956958" cy="2649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46">
            <a:extLst>
              <a:ext uri="{FF2B5EF4-FFF2-40B4-BE49-F238E27FC236}">
                <a16:creationId xmlns:a16="http://schemas.microsoft.com/office/drawing/2014/main" id="{49CA7BA8-E239-49BD-962C-F32E3FF45838}"/>
              </a:ext>
            </a:extLst>
          </p:cNvPr>
          <p:cNvSpPr txBox="1"/>
          <p:nvPr/>
        </p:nvSpPr>
        <p:spPr>
          <a:xfrm>
            <a:off x="153679" y="5282821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window foil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1B680F0C-16E8-4CCA-AB37-E18271D19AC2}"/>
              </a:ext>
            </a:extLst>
          </p:cNvPr>
          <p:cNvSpPr txBox="1"/>
          <p:nvPr/>
        </p:nvSpPr>
        <p:spPr>
          <a:xfrm>
            <a:off x="4775307" y="2619815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blinds</a:t>
            </a:r>
          </a:p>
        </p:txBody>
      </p:sp>
      <p:sp>
        <p:nvSpPr>
          <p:cNvPr id="33" name="TextBox 46">
            <a:extLst>
              <a:ext uri="{FF2B5EF4-FFF2-40B4-BE49-F238E27FC236}">
                <a16:creationId xmlns:a16="http://schemas.microsoft.com/office/drawing/2014/main" id="{2E7E6562-BFD9-47FD-9C0E-CAD5FEEE7174}"/>
              </a:ext>
            </a:extLst>
          </p:cNvPr>
          <p:cNvSpPr txBox="1"/>
          <p:nvPr/>
        </p:nvSpPr>
        <p:spPr>
          <a:xfrm>
            <a:off x="7468487" y="2619651"/>
            <a:ext cx="228904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roller blinds</a:t>
            </a:r>
          </a:p>
        </p:txBody>
      </p:sp>
      <p:sp>
        <p:nvSpPr>
          <p:cNvPr id="34" name="TextBox 46">
            <a:extLst>
              <a:ext uri="{FF2B5EF4-FFF2-40B4-BE49-F238E27FC236}">
                <a16:creationId xmlns:a16="http://schemas.microsoft.com/office/drawing/2014/main" id="{6FDC8066-1A5A-46CE-8DF7-E49000A19953}"/>
              </a:ext>
            </a:extLst>
          </p:cNvPr>
          <p:cNvSpPr txBox="1"/>
          <p:nvPr/>
        </p:nvSpPr>
        <p:spPr>
          <a:xfrm>
            <a:off x="9254964" y="5640538"/>
            <a:ext cx="2579346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window frame</a:t>
            </a:r>
          </a:p>
        </p:txBody>
      </p:sp>
      <p:sp>
        <p:nvSpPr>
          <p:cNvPr id="35" name="TextBox 46">
            <a:extLst>
              <a:ext uri="{FF2B5EF4-FFF2-40B4-BE49-F238E27FC236}">
                <a16:creationId xmlns:a16="http://schemas.microsoft.com/office/drawing/2014/main" id="{AF396079-6F0D-4788-8DA9-B763D76B71EB}"/>
              </a:ext>
            </a:extLst>
          </p:cNvPr>
          <p:cNvSpPr txBox="1"/>
          <p:nvPr/>
        </p:nvSpPr>
        <p:spPr>
          <a:xfrm>
            <a:off x="83716" y="2619815"/>
            <a:ext cx="4408413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curtains/ window coverings</a:t>
            </a:r>
          </a:p>
        </p:txBody>
      </p:sp>
      <p:sp>
        <p:nvSpPr>
          <p:cNvPr id="36" name="TextBox 46">
            <a:extLst>
              <a:ext uri="{FF2B5EF4-FFF2-40B4-BE49-F238E27FC236}">
                <a16:creationId xmlns:a16="http://schemas.microsoft.com/office/drawing/2014/main" id="{3F9A87DD-CB67-4578-96C2-DF69777D1A8B}"/>
              </a:ext>
            </a:extLst>
          </p:cNvPr>
          <p:cNvSpPr txBox="1"/>
          <p:nvPr/>
        </p:nvSpPr>
        <p:spPr>
          <a:xfrm>
            <a:off x="6096000" y="4700379"/>
            <a:ext cx="2776948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curtain rail/ rod</a:t>
            </a:r>
          </a:p>
        </p:txBody>
      </p:sp>
      <p:sp>
        <p:nvSpPr>
          <p:cNvPr id="37" name="TextBox 46">
            <a:extLst>
              <a:ext uri="{FF2B5EF4-FFF2-40B4-BE49-F238E27FC236}">
                <a16:creationId xmlns:a16="http://schemas.microsoft.com/office/drawing/2014/main" id="{D50347CC-A4C4-4267-AA7E-EE611425BCC6}"/>
              </a:ext>
            </a:extLst>
          </p:cNvPr>
          <p:cNvSpPr txBox="1"/>
          <p:nvPr/>
        </p:nvSpPr>
        <p:spPr>
          <a:xfrm>
            <a:off x="10011902" y="2613988"/>
            <a:ext cx="2033929" cy="52322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C9BD"/>
                </a:solidFill>
                <a:latin typeface="Tw Cen MT" panose="020B0602020104020603" pitchFamily="34" charset="0"/>
              </a:rPr>
              <a:t>window sill</a:t>
            </a:r>
          </a:p>
        </p:txBody>
      </p:sp>
      <p:sp>
        <p:nvSpPr>
          <p:cNvPr id="38" name="Ondertitel 2">
            <a:extLst>
              <a:ext uri="{FF2B5EF4-FFF2-40B4-BE49-F238E27FC236}">
                <a16:creationId xmlns:a16="http://schemas.microsoft.com/office/drawing/2014/main" id="{25ED783D-D522-496E-8C56-9FD9135F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201" y="5977018"/>
            <a:ext cx="6042308" cy="1014847"/>
          </a:xfrm>
        </p:spPr>
        <p:txBody>
          <a:bodyPr>
            <a:norm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WHAT KIND OF WINDOW COVERING(S) </a:t>
            </a:r>
            <a:br>
              <a:rPr lang="nl-NL" sz="2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DO YOU HAVE IN YOUR ROOM?</a:t>
            </a:r>
          </a:p>
        </p:txBody>
      </p:sp>
    </p:spTree>
    <p:extLst>
      <p:ext uri="{BB962C8B-B14F-4D97-AF65-F5344CB8AC3E}">
        <p14:creationId xmlns:p14="http://schemas.microsoft.com/office/powerpoint/2010/main" val="17644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431575-6F86-40D5-A388-E472C9AE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51FC043-2701-4CF0-B70C-67CBE2079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0"/>
            <a:ext cx="5628640" cy="6881558"/>
          </a:xfrm>
          <a:prstGeom prst="rect">
            <a:avLst/>
          </a:prstGeom>
        </p:spPr>
      </p:pic>
      <p:sp>
        <p:nvSpPr>
          <p:cNvPr id="21" name="Ondertitel 2">
            <a:extLst>
              <a:ext uri="{FF2B5EF4-FFF2-40B4-BE49-F238E27FC236}">
                <a16:creationId xmlns:a16="http://schemas.microsoft.com/office/drawing/2014/main" id="{6CC7E273-B29E-42A8-982C-0D38ED93183D}"/>
              </a:ext>
            </a:extLst>
          </p:cNvPr>
          <p:cNvSpPr txBox="1">
            <a:spLocks/>
          </p:cNvSpPr>
          <p:nvPr/>
        </p:nvSpPr>
        <p:spPr>
          <a:xfrm>
            <a:off x="223519" y="865094"/>
            <a:ext cx="6207760" cy="1218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Practice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the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vocabulary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with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this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PP.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can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also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go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to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Nearpod</a:t>
            </a:r>
            <a:r>
              <a:rPr lang="nl-NL" sz="2200" dirty="0">
                <a:solidFill>
                  <a:schemeClr val="bg1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 …..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can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find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all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documents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and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PPs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in Teams </a:t>
            </a:r>
            <a:b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Tw Cen MT" panose="020B0602020104020603" pitchFamily="34" charset="0"/>
              </a:rPr>
              <a:t>– IA algemeen – IA documenten – S1P1 – Engels -</a:t>
            </a:r>
            <a:endParaRPr lang="nl-NL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Ondertitel 2">
            <a:extLst>
              <a:ext uri="{FF2B5EF4-FFF2-40B4-BE49-F238E27FC236}">
                <a16:creationId xmlns:a16="http://schemas.microsoft.com/office/drawing/2014/main" id="{3C895602-E444-44E2-AAD2-75B67A889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2639"/>
            <a:ext cx="6563359" cy="788002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FEELING GOOD ABOUT THE VOCAB TEST?</a:t>
            </a:r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8A4AC6AD-8599-4463-810B-4AA1CABA3C85}"/>
              </a:ext>
            </a:extLst>
          </p:cNvPr>
          <p:cNvSpPr txBox="1">
            <a:spLocks/>
          </p:cNvSpPr>
          <p:nvPr/>
        </p:nvSpPr>
        <p:spPr>
          <a:xfrm>
            <a:off x="223520" y="5529881"/>
            <a:ext cx="6207760" cy="1218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On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Nearpod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can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also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find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extra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assignments</a:t>
            </a:r>
            <a:r>
              <a:rPr lang="nl-NL" sz="2200">
                <a:solidFill>
                  <a:schemeClr val="bg1"/>
                </a:solidFill>
                <a:latin typeface="Tw Cen MT" panose="020B0602020104020603" pitchFamily="34" charset="0"/>
              </a:rPr>
              <a:t>* ,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for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example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b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dirty="0">
                <a:solidFill>
                  <a:schemeClr val="bg1"/>
                </a:solidFill>
                <a:latin typeface="Tw Cen MT" panose="020B0602020104020603" pitchFamily="34" charset="0"/>
              </a:rPr>
              <a:t>    </a:t>
            </a:r>
            <a:r>
              <a:rPr lang="nl-NL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‘</a:t>
            </a:r>
            <a:r>
              <a:rPr lang="nl-NL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Learn</a:t>
            </a:r>
            <a:r>
              <a:rPr lang="nl-NL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the</a:t>
            </a:r>
            <a:r>
              <a:rPr lang="nl-NL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names</a:t>
            </a:r>
            <a:r>
              <a:rPr lang="nl-NL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 of more </a:t>
            </a:r>
            <a:r>
              <a:rPr lang="nl-NL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advanced</a:t>
            </a:r>
            <a:r>
              <a:rPr lang="nl-NL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colours</a:t>
            </a:r>
            <a:r>
              <a:rPr lang="nl-NL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.’ </a:t>
            </a:r>
            <a:br>
              <a:rPr lang="nl-NL" sz="2200" i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sz="2200" i="1" dirty="0">
                <a:solidFill>
                  <a:schemeClr val="bg1"/>
                </a:solidFill>
                <a:latin typeface="Tw Cen MT" panose="020B0602020104020603" pitchFamily="34" charset="0"/>
              </a:rPr>
              <a:t> 					</a:t>
            </a:r>
            <a:r>
              <a:rPr lang="nl-NL" sz="1500" dirty="0">
                <a:solidFill>
                  <a:schemeClr val="bg1"/>
                </a:solidFill>
                <a:latin typeface="Tw Cen MT" panose="020B0602020104020603" pitchFamily="34" charset="0"/>
              </a:rPr>
              <a:t>(*</a:t>
            </a:r>
            <a:r>
              <a:rPr lang="nl-NL" sz="1500" dirty="0" err="1">
                <a:solidFill>
                  <a:schemeClr val="bg1"/>
                </a:solidFill>
                <a:latin typeface="Tw Cen MT" panose="020B0602020104020603" pitchFamily="34" charset="0"/>
              </a:rPr>
              <a:t>not</a:t>
            </a:r>
            <a:r>
              <a:rPr lang="nl-NL" sz="15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1500" dirty="0" err="1">
                <a:solidFill>
                  <a:schemeClr val="bg1"/>
                </a:solidFill>
                <a:latin typeface="Tw Cen MT" panose="020B0602020104020603" pitchFamily="34" charset="0"/>
              </a:rPr>
              <a:t>required</a:t>
            </a:r>
            <a:r>
              <a:rPr lang="nl-NL" sz="1500" dirty="0">
                <a:solidFill>
                  <a:schemeClr val="bg1"/>
                </a:solidFill>
                <a:latin typeface="Tw Cen MT" panose="020B0602020104020603" pitchFamily="34" charset="0"/>
              </a:rPr>
              <a:t>)</a:t>
            </a:r>
            <a:endParaRPr lang="nl-NL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Ondertitel 2">
            <a:extLst>
              <a:ext uri="{FF2B5EF4-FFF2-40B4-BE49-F238E27FC236}">
                <a16:creationId xmlns:a16="http://schemas.microsoft.com/office/drawing/2014/main" id="{3844E47F-E3CF-4D8F-AACA-D2B4A0EE7F9A}"/>
              </a:ext>
            </a:extLst>
          </p:cNvPr>
          <p:cNvSpPr txBox="1">
            <a:spLocks/>
          </p:cNvSpPr>
          <p:nvPr/>
        </p:nvSpPr>
        <p:spPr>
          <a:xfrm>
            <a:off x="223519" y="2757577"/>
            <a:ext cx="6207760" cy="121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You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will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need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to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b="1" dirty="0">
                <a:solidFill>
                  <a:schemeClr val="bg1"/>
                </a:solidFill>
                <a:latin typeface="Tw Cen MT" panose="020B0602020104020603" pitchFamily="34" charset="0"/>
              </a:rPr>
              <a:t>pass </a:t>
            </a:r>
            <a:r>
              <a:rPr lang="nl-NL" sz="2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the</a:t>
            </a:r>
            <a:r>
              <a:rPr lang="nl-NL" sz="22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vocab</a:t>
            </a:r>
            <a:r>
              <a:rPr lang="nl-NL" sz="2200" b="1" dirty="0">
                <a:solidFill>
                  <a:schemeClr val="bg1"/>
                </a:solidFill>
                <a:latin typeface="Tw Cen MT" panose="020B0602020104020603" pitchFamily="34" charset="0"/>
              </a:rPr>
              <a:t> test +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sz="2200" b="1" dirty="0">
                <a:solidFill>
                  <a:schemeClr val="bg1"/>
                </a:solidFill>
                <a:latin typeface="Tw Cen MT" panose="020B0602020104020603" pitchFamily="34" charset="0"/>
              </a:rPr>
              <a:t>finish LLA online &amp; </a:t>
            </a:r>
            <a:r>
              <a:rPr lang="nl-NL" sz="2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Writing</a:t>
            </a:r>
            <a:r>
              <a:rPr lang="nl-NL" sz="2200" b="1" dirty="0">
                <a:solidFill>
                  <a:schemeClr val="bg1"/>
                </a:solidFill>
                <a:latin typeface="Tw Cen MT" panose="020B0602020104020603" pitchFamily="34" charset="0"/>
              </a:rPr>
              <a:t> &amp; </a:t>
            </a:r>
            <a:r>
              <a:rPr lang="nl-NL" sz="2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Speaking</a:t>
            </a:r>
            <a:r>
              <a:rPr lang="nl-NL" sz="22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in order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to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pass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this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period</a:t>
            </a:r>
            <a:r>
              <a:rPr lang="nl-NL" sz="22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endParaRPr lang="nl-NL" sz="2200" dirty="0">
              <a:solidFill>
                <a:schemeClr val="bg1"/>
              </a:solidFill>
              <a:highlight>
                <a:srgbClr val="FFFF00"/>
              </a:highlight>
              <a:latin typeface="Tw Cen MT" panose="020B0602020104020603" pitchFamily="34" charset="0"/>
            </a:endParaRP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A26D540F-AEAD-469C-998B-170B99C6B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58601"/>
              </p:ext>
            </p:extLst>
          </p:nvPr>
        </p:nvGraphicFramePr>
        <p:xfrm>
          <a:off x="330200" y="3793257"/>
          <a:ext cx="599439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33">
                  <a:extLst>
                    <a:ext uri="{9D8B030D-6E8A-4147-A177-3AD203B41FA5}">
                      <a16:colId xmlns:a16="http://schemas.microsoft.com/office/drawing/2014/main" val="4221658410"/>
                    </a:ext>
                  </a:extLst>
                </a:gridCol>
                <a:gridCol w="1998133">
                  <a:extLst>
                    <a:ext uri="{9D8B030D-6E8A-4147-A177-3AD203B41FA5}">
                      <a16:colId xmlns:a16="http://schemas.microsoft.com/office/drawing/2014/main" val="1752729687"/>
                    </a:ext>
                  </a:extLst>
                </a:gridCol>
                <a:gridCol w="1998133">
                  <a:extLst>
                    <a:ext uri="{9D8B030D-6E8A-4147-A177-3AD203B41FA5}">
                      <a16:colId xmlns:a16="http://schemas.microsoft.com/office/drawing/2014/main" val="347119009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l-NL" dirty="0"/>
                        <a:t>DEADLINES</a:t>
                      </a:r>
                    </a:p>
                  </a:txBody>
                  <a:tcPr>
                    <a:solidFill>
                      <a:srgbClr val="309C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9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Week 4</a:t>
                      </a:r>
                      <a:br>
                        <a:rPr lang="nl-NL" dirty="0"/>
                      </a:br>
                      <a:r>
                        <a:rPr lang="nl-NL" dirty="0"/>
                        <a:t>20-24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Week 8</a:t>
                      </a:r>
                      <a:br>
                        <a:rPr lang="nl-NL" dirty="0"/>
                      </a:br>
                      <a:r>
                        <a:rPr lang="nl-NL" dirty="0"/>
                        <a:t>25-29 </a:t>
                      </a:r>
                      <a:r>
                        <a:rPr lang="nl-NL" dirty="0" err="1"/>
                        <a:t>October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Week 9</a:t>
                      </a:r>
                      <a:br>
                        <a:rPr lang="nl-NL" dirty="0"/>
                      </a:br>
                      <a:r>
                        <a:rPr lang="nl-NL" dirty="0"/>
                        <a:t>1-5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LLA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VOCAB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LLA WRITING &amp; SPEAKING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11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DC49F9B07A149950F8CA0184E1993" ma:contentTypeVersion="13" ma:contentTypeDescription="Een nieuw document maken." ma:contentTypeScope="" ma:versionID="216b4c19c917137e4addd736477dedb9">
  <xsd:schema xmlns:xsd="http://www.w3.org/2001/XMLSchema" xmlns:xs="http://www.w3.org/2001/XMLSchema" xmlns:p="http://schemas.microsoft.com/office/2006/metadata/properties" xmlns:ns3="b79f861e-7e44-46de-9112-8e8f9fcdf32d" xmlns:ns4="7bde158c-9947-41b3-9ca8-2b3f2d945b3b" targetNamespace="http://schemas.microsoft.com/office/2006/metadata/properties" ma:root="true" ma:fieldsID="86ce814e120d5f3996dc4bab6f279d15" ns3:_="" ns4:_="">
    <xsd:import namespace="b79f861e-7e44-46de-9112-8e8f9fcdf32d"/>
    <xsd:import namespace="7bde158c-9947-41b3-9ca8-2b3f2d945b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f861e-7e44-46de-9112-8e8f9fcdf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e158c-9947-41b3-9ca8-2b3f2d945b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463F7C-D160-4E03-AAA7-9C836F36257C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b79f861e-7e44-46de-9112-8e8f9fcdf32d"/>
    <ds:schemaRef ds:uri="http://schemas.openxmlformats.org/package/2006/metadata/core-properties"/>
    <ds:schemaRef ds:uri="http://schemas.microsoft.com/office/infopath/2007/PartnerControls"/>
    <ds:schemaRef ds:uri="7bde158c-9947-41b3-9ca8-2b3f2d945b3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3AB121C-8477-467D-846C-CAFD5D7D8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f861e-7e44-46de-9112-8e8f9fcdf32d"/>
    <ds:schemaRef ds:uri="7bde158c-9947-41b3-9ca8-2b3f2d945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DE29BC-7F0D-4B45-8056-161E155EBB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15620</TotalTime>
  <Words>324</Words>
  <Application>Microsoft Office PowerPoint</Application>
  <PresentationFormat>Breedbeeld</PresentationFormat>
  <Paragraphs>51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Tw Cen MT</vt:lpstr>
      <vt:lpstr>Kantoorthema</vt:lpstr>
      <vt:lpstr>VOCATIONAL  VOCABULARY</vt:lpstr>
      <vt:lpstr>I will not provide  a word list.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words and phrases</dc:title>
  <dc:creator>Croft L. (Lee)</dc:creator>
  <cp:lastModifiedBy>Croft L. (Lee)</cp:lastModifiedBy>
  <cp:revision>18</cp:revision>
  <dcterms:created xsi:type="dcterms:W3CDTF">2020-09-14T06:04:34Z</dcterms:created>
  <dcterms:modified xsi:type="dcterms:W3CDTF">2021-09-15T12:51:44Z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0x010100DC5DC49F9B07A149950F8CA0184E1993</vt:lpwstr>
  </property>
</Properties>
</file>